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notesSlides/notesSlide3.xml" ContentType="application/vnd.openxmlformats-officedocument.presentationml.notesSlide+xml"/>
  <Override PartName="/ppt/ink/ink275.xml" ContentType="application/inkml+xml"/>
  <Override PartName="/ppt/ink/ink276.xml" ContentType="application/inkml+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308" r:id="rId4"/>
    <p:sldId id="301" r:id="rId5"/>
    <p:sldId id="266" r:id="rId6"/>
    <p:sldId id="307" r:id="rId7"/>
    <p:sldId id="268" r:id="rId8"/>
    <p:sldId id="304" r:id="rId9"/>
    <p:sldId id="305" r:id="rId10"/>
    <p:sldId id="267" r:id="rId11"/>
    <p:sldId id="279" r:id="rId12"/>
    <p:sldId id="278" r:id="rId13"/>
    <p:sldId id="258" r:id="rId14"/>
    <p:sldId id="291" r:id="rId15"/>
    <p:sldId id="295" r:id="rId16"/>
    <p:sldId id="298" r:id="rId17"/>
    <p:sldId id="296" r:id="rId18"/>
    <p:sldId id="297" r:id="rId19"/>
    <p:sldId id="303" r:id="rId20"/>
    <p:sldId id="302" r:id="rId21"/>
    <p:sldId id="281" r:id="rId22"/>
    <p:sldId id="282" r:id="rId23"/>
    <p:sldId id="283" r:id="rId24"/>
    <p:sldId id="299" r:id="rId25"/>
    <p:sldId id="287" r:id="rId26"/>
    <p:sldId id="285" r:id="rId27"/>
    <p:sldId id="288" r:id="rId28"/>
    <p:sldId id="306" r:id="rId29"/>
    <p:sldId id="277" r:id="rId30"/>
    <p:sldId id="2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5A5C"/>
    <a:srgbClr val="CFB87C"/>
    <a:srgbClr val="CF087C"/>
    <a:srgbClr val="F99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516A2-5B4A-1B44-BD76-9B3968D8DDCF}" v="3" dt="2022-03-28T18:05:33.4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669" autoAdjust="0"/>
    <p:restoredTop sz="96370" autoAdjust="0"/>
  </p:normalViewPr>
  <p:slideViewPr>
    <p:cSldViewPr snapToGrid="0">
      <p:cViewPr varScale="1">
        <p:scale>
          <a:sx n="116" d="100"/>
          <a:sy n="116" d="100"/>
        </p:scale>
        <p:origin x="993"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nard Ricca" userId="97fb7996-4de0-413d-9157-a7b22badddf9" providerId="ADAL" clId="{10A516A2-5B4A-1B44-BD76-9B3968D8DDCF}"/>
    <pc:docChg chg="custSel addSld delSld modSld">
      <pc:chgData name="Bernard Ricca" userId="97fb7996-4de0-413d-9157-a7b22badddf9" providerId="ADAL" clId="{10A516A2-5B4A-1B44-BD76-9B3968D8DDCF}" dt="2022-03-28T18:20:14.339" v="1830" actId="20577"/>
      <pc:docMkLst>
        <pc:docMk/>
      </pc:docMkLst>
      <pc:sldChg chg="modSp mod">
        <pc:chgData name="Bernard Ricca" userId="97fb7996-4de0-413d-9157-a7b22badddf9" providerId="ADAL" clId="{10A516A2-5B4A-1B44-BD76-9B3968D8DDCF}" dt="2022-03-28T17:49:34.433" v="62" actId="20577"/>
        <pc:sldMkLst>
          <pc:docMk/>
          <pc:sldMk cId="337198146" sldId="257"/>
        </pc:sldMkLst>
        <pc:spChg chg="mod">
          <ac:chgData name="Bernard Ricca" userId="97fb7996-4de0-413d-9157-a7b22badddf9" providerId="ADAL" clId="{10A516A2-5B4A-1B44-BD76-9B3968D8DDCF}" dt="2022-03-28T17:49:34.433" v="62" actId="20577"/>
          <ac:spMkLst>
            <pc:docMk/>
            <pc:sldMk cId="337198146" sldId="257"/>
            <ac:spMk id="3" creationId="{8CEE31FA-A94F-44F5-BB27-E7CCE824ED3A}"/>
          </ac:spMkLst>
        </pc:spChg>
      </pc:sldChg>
      <pc:sldChg chg="addSp delSp modSp mod modClrScheme chgLayout">
        <pc:chgData name="Bernard Ricca" userId="97fb7996-4de0-413d-9157-a7b22badddf9" providerId="ADAL" clId="{10A516A2-5B4A-1B44-BD76-9B3968D8DDCF}" dt="2022-03-28T17:51:33.211" v="368" actId="20577"/>
        <pc:sldMkLst>
          <pc:docMk/>
          <pc:sldMk cId="2809649465" sldId="258"/>
        </pc:sldMkLst>
        <pc:spChg chg="add mod ord">
          <ac:chgData name="Bernard Ricca" userId="97fb7996-4de0-413d-9157-a7b22badddf9" providerId="ADAL" clId="{10A516A2-5B4A-1B44-BD76-9B3968D8DDCF}" dt="2022-03-28T17:51:33.211" v="368" actId="20577"/>
          <ac:spMkLst>
            <pc:docMk/>
            <pc:sldMk cId="2809649465" sldId="258"/>
            <ac:spMk id="2" creationId="{0A003F1F-5BD4-EE41-88C3-D59070903AFF}"/>
          </ac:spMkLst>
        </pc:spChg>
        <pc:spChg chg="mod ord">
          <ac:chgData name="Bernard Ricca" userId="97fb7996-4de0-413d-9157-a7b22badddf9" providerId="ADAL" clId="{10A516A2-5B4A-1B44-BD76-9B3968D8DDCF}" dt="2022-03-28T17:50:44.097" v="180" actId="20577"/>
          <ac:spMkLst>
            <pc:docMk/>
            <pc:sldMk cId="2809649465" sldId="258"/>
            <ac:spMk id="4" creationId="{7E5B6C8C-8297-4941-8AD1-30C5AAFCA274}"/>
          </ac:spMkLst>
        </pc:spChg>
        <pc:spChg chg="del mod ord">
          <ac:chgData name="Bernard Ricca" userId="97fb7996-4de0-413d-9157-a7b22badddf9" providerId="ADAL" clId="{10A516A2-5B4A-1B44-BD76-9B3968D8DDCF}" dt="2022-03-28T17:49:04.037" v="20" actId="700"/>
          <ac:spMkLst>
            <pc:docMk/>
            <pc:sldMk cId="2809649465" sldId="258"/>
            <ac:spMk id="7" creationId="{E1047217-B6CD-4861-9E4F-30299107AD05}"/>
          </ac:spMkLst>
        </pc:spChg>
      </pc:sldChg>
      <pc:sldChg chg="add">
        <pc:chgData name="Bernard Ricca" userId="97fb7996-4de0-413d-9157-a7b22badddf9" providerId="ADAL" clId="{10A516A2-5B4A-1B44-BD76-9B3968D8DDCF}" dt="2022-03-28T17:27:45.232" v="0"/>
        <pc:sldMkLst>
          <pc:docMk/>
          <pc:sldMk cId="3576603713" sldId="277"/>
        </pc:sldMkLst>
      </pc:sldChg>
      <pc:sldChg chg="modSp new mod">
        <pc:chgData name="Bernard Ricca" userId="97fb7996-4de0-413d-9157-a7b22badddf9" providerId="ADAL" clId="{10A516A2-5B4A-1B44-BD76-9B3968D8DDCF}" dt="2022-03-28T17:49:16.807" v="38" actId="20577"/>
        <pc:sldMkLst>
          <pc:docMk/>
          <pc:sldMk cId="2870824817" sldId="278"/>
        </pc:sldMkLst>
        <pc:spChg chg="mod">
          <ac:chgData name="Bernard Ricca" userId="97fb7996-4de0-413d-9157-a7b22badddf9" providerId="ADAL" clId="{10A516A2-5B4A-1B44-BD76-9B3968D8DDCF}" dt="2022-03-28T17:49:16.807" v="38" actId="20577"/>
          <ac:spMkLst>
            <pc:docMk/>
            <pc:sldMk cId="2870824817" sldId="278"/>
            <ac:spMk id="2" creationId="{82EA4611-5EE1-4642-BA1C-977B35D88497}"/>
          </ac:spMkLst>
        </pc:spChg>
      </pc:sldChg>
      <pc:sldChg chg="modSp new mod">
        <pc:chgData name="Bernard Ricca" userId="97fb7996-4de0-413d-9157-a7b22badddf9" providerId="ADAL" clId="{10A516A2-5B4A-1B44-BD76-9B3968D8DDCF}" dt="2022-03-28T17:50:12.585" v="150" actId="20577"/>
        <pc:sldMkLst>
          <pc:docMk/>
          <pc:sldMk cId="4141926396" sldId="279"/>
        </pc:sldMkLst>
        <pc:spChg chg="mod">
          <ac:chgData name="Bernard Ricca" userId="97fb7996-4de0-413d-9157-a7b22badddf9" providerId="ADAL" clId="{10A516A2-5B4A-1B44-BD76-9B3968D8DDCF}" dt="2022-03-28T17:49:47.466" v="85" actId="20577"/>
          <ac:spMkLst>
            <pc:docMk/>
            <pc:sldMk cId="4141926396" sldId="279"/>
            <ac:spMk id="2" creationId="{0387BD93-527D-E349-9082-2763323B542F}"/>
          </ac:spMkLst>
        </pc:spChg>
        <pc:spChg chg="mod">
          <ac:chgData name="Bernard Ricca" userId="97fb7996-4de0-413d-9157-a7b22badddf9" providerId="ADAL" clId="{10A516A2-5B4A-1B44-BD76-9B3968D8DDCF}" dt="2022-03-28T17:50:12.585" v="150" actId="20577"/>
          <ac:spMkLst>
            <pc:docMk/>
            <pc:sldMk cId="4141926396" sldId="279"/>
            <ac:spMk id="3" creationId="{8FF963C1-FE62-F44F-A8DF-FC453D8A5674}"/>
          </ac:spMkLst>
        </pc:spChg>
      </pc:sldChg>
      <pc:sldChg chg="modSp new mod">
        <pc:chgData name="Bernard Ricca" userId="97fb7996-4de0-413d-9157-a7b22badddf9" providerId="ADAL" clId="{10A516A2-5B4A-1B44-BD76-9B3968D8DDCF}" dt="2022-03-28T17:52:02.699" v="403" actId="20577"/>
        <pc:sldMkLst>
          <pc:docMk/>
          <pc:sldMk cId="3781658321" sldId="280"/>
        </pc:sldMkLst>
        <pc:spChg chg="mod">
          <ac:chgData name="Bernard Ricca" userId="97fb7996-4de0-413d-9157-a7b22badddf9" providerId="ADAL" clId="{10A516A2-5B4A-1B44-BD76-9B3968D8DDCF}" dt="2022-03-28T17:52:02.699" v="403" actId="20577"/>
          <ac:spMkLst>
            <pc:docMk/>
            <pc:sldMk cId="3781658321" sldId="280"/>
            <ac:spMk id="2" creationId="{DA89E0A2-CDA0-5B43-A30E-DE5D43714684}"/>
          </ac:spMkLst>
        </pc:spChg>
      </pc:sldChg>
      <pc:sldChg chg="addSp delSp modSp new mod modClrScheme chgLayout">
        <pc:chgData name="Bernard Ricca" userId="97fb7996-4de0-413d-9157-a7b22badddf9" providerId="ADAL" clId="{10A516A2-5B4A-1B44-BD76-9B3968D8DDCF}" dt="2022-03-28T17:52:26.612" v="428" actId="20577"/>
        <pc:sldMkLst>
          <pc:docMk/>
          <pc:sldMk cId="2291223377" sldId="281"/>
        </pc:sldMkLst>
        <pc:spChg chg="del mod ord">
          <ac:chgData name="Bernard Ricca" userId="97fb7996-4de0-413d-9157-a7b22badddf9" providerId="ADAL" clId="{10A516A2-5B4A-1B44-BD76-9B3968D8DDCF}" dt="2022-03-28T17:52:17.828" v="405" actId="700"/>
          <ac:spMkLst>
            <pc:docMk/>
            <pc:sldMk cId="2291223377" sldId="281"/>
            <ac:spMk id="2" creationId="{82A6F8CC-B3DC-AF48-A6AE-ADDC402CF5C3}"/>
          </ac:spMkLst>
        </pc:spChg>
        <pc:spChg chg="del mod ord">
          <ac:chgData name="Bernard Ricca" userId="97fb7996-4de0-413d-9157-a7b22badddf9" providerId="ADAL" clId="{10A516A2-5B4A-1B44-BD76-9B3968D8DDCF}" dt="2022-03-28T17:52:17.828" v="405" actId="700"/>
          <ac:spMkLst>
            <pc:docMk/>
            <pc:sldMk cId="2291223377" sldId="281"/>
            <ac:spMk id="3" creationId="{D55025D4-3EB3-734D-943D-D43ECD328F35}"/>
          </ac:spMkLst>
        </pc:spChg>
        <pc:spChg chg="add mod ord">
          <ac:chgData name="Bernard Ricca" userId="97fb7996-4de0-413d-9157-a7b22badddf9" providerId="ADAL" clId="{10A516A2-5B4A-1B44-BD76-9B3968D8DDCF}" dt="2022-03-28T17:52:26.612" v="428" actId="20577"/>
          <ac:spMkLst>
            <pc:docMk/>
            <pc:sldMk cId="2291223377" sldId="281"/>
            <ac:spMk id="4" creationId="{FC929E58-97DF-A94F-9D8A-54762AE5F287}"/>
          </ac:spMkLst>
        </pc:spChg>
        <pc:spChg chg="add mod ord">
          <ac:chgData name="Bernard Ricca" userId="97fb7996-4de0-413d-9157-a7b22badddf9" providerId="ADAL" clId="{10A516A2-5B4A-1B44-BD76-9B3968D8DDCF}" dt="2022-03-28T17:52:17.828" v="405" actId="700"/>
          <ac:spMkLst>
            <pc:docMk/>
            <pc:sldMk cId="2291223377" sldId="281"/>
            <ac:spMk id="5" creationId="{4522B2B2-0175-BF43-B4E9-A7D0724412C4}"/>
          </ac:spMkLst>
        </pc:spChg>
      </pc:sldChg>
      <pc:sldChg chg="addSp delSp modSp new mod modClrScheme chgLayout">
        <pc:chgData name="Bernard Ricca" userId="97fb7996-4de0-413d-9157-a7b22badddf9" providerId="ADAL" clId="{10A516A2-5B4A-1B44-BD76-9B3968D8DDCF}" dt="2022-03-28T18:04:18.595" v="1108" actId="313"/>
        <pc:sldMkLst>
          <pc:docMk/>
          <pc:sldMk cId="334275053" sldId="282"/>
        </pc:sldMkLst>
        <pc:spChg chg="del mod ord">
          <ac:chgData name="Bernard Ricca" userId="97fb7996-4de0-413d-9157-a7b22badddf9" providerId="ADAL" clId="{10A516A2-5B4A-1B44-BD76-9B3968D8DDCF}" dt="2022-03-28T17:52:31.591" v="430" actId="700"/>
          <ac:spMkLst>
            <pc:docMk/>
            <pc:sldMk cId="334275053" sldId="282"/>
            <ac:spMk id="2" creationId="{E51C0DC3-7FAA-454B-9F82-49BE044C9B95}"/>
          </ac:spMkLst>
        </pc:spChg>
        <pc:spChg chg="del mod ord">
          <ac:chgData name="Bernard Ricca" userId="97fb7996-4de0-413d-9157-a7b22badddf9" providerId="ADAL" clId="{10A516A2-5B4A-1B44-BD76-9B3968D8DDCF}" dt="2022-03-28T17:52:31.591" v="430" actId="700"/>
          <ac:spMkLst>
            <pc:docMk/>
            <pc:sldMk cId="334275053" sldId="282"/>
            <ac:spMk id="3" creationId="{12FBF061-8F37-3940-A45B-214B6AC1BA36}"/>
          </ac:spMkLst>
        </pc:spChg>
        <pc:spChg chg="add mod ord">
          <ac:chgData name="Bernard Ricca" userId="97fb7996-4de0-413d-9157-a7b22badddf9" providerId="ADAL" clId="{10A516A2-5B4A-1B44-BD76-9B3968D8DDCF}" dt="2022-03-28T17:52:38.972" v="450" actId="20577"/>
          <ac:spMkLst>
            <pc:docMk/>
            <pc:sldMk cId="334275053" sldId="282"/>
            <ac:spMk id="4" creationId="{61F3EA7A-C1D2-C745-BEED-D5C7AC35CC6B}"/>
          </ac:spMkLst>
        </pc:spChg>
        <pc:spChg chg="add mod ord">
          <ac:chgData name="Bernard Ricca" userId="97fb7996-4de0-413d-9157-a7b22badddf9" providerId="ADAL" clId="{10A516A2-5B4A-1B44-BD76-9B3968D8DDCF}" dt="2022-03-28T18:04:18.595" v="1108" actId="313"/>
          <ac:spMkLst>
            <pc:docMk/>
            <pc:sldMk cId="334275053" sldId="282"/>
            <ac:spMk id="5" creationId="{65050303-F5E8-D24E-8C21-B66D3D5C3CC0}"/>
          </ac:spMkLst>
        </pc:spChg>
      </pc:sldChg>
      <pc:sldChg chg="modSp new mod">
        <pc:chgData name="Bernard Ricca" userId="97fb7996-4de0-413d-9157-a7b22badddf9" providerId="ADAL" clId="{10A516A2-5B4A-1B44-BD76-9B3968D8DDCF}" dt="2022-03-28T18:04:28.897" v="1132" actId="20577"/>
        <pc:sldMkLst>
          <pc:docMk/>
          <pc:sldMk cId="1200044623" sldId="283"/>
        </pc:sldMkLst>
        <pc:spChg chg="mod">
          <ac:chgData name="Bernard Ricca" userId="97fb7996-4de0-413d-9157-a7b22badddf9" providerId="ADAL" clId="{10A516A2-5B4A-1B44-BD76-9B3968D8DDCF}" dt="2022-03-28T18:04:28.897" v="1132" actId="20577"/>
          <ac:spMkLst>
            <pc:docMk/>
            <pc:sldMk cId="1200044623" sldId="283"/>
            <ac:spMk id="2" creationId="{ED75DDF7-72EB-C146-88AE-63EA71EC219C}"/>
          </ac:spMkLst>
        </pc:spChg>
      </pc:sldChg>
      <pc:sldChg chg="modSp new del mod">
        <pc:chgData name="Bernard Ricca" userId="97fb7996-4de0-413d-9157-a7b22badddf9" providerId="ADAL" clId="{10A516A2-5B4A-1B44-BD76-9B3968D8DDCF}" dt="2022-03-28T18:18:25.071" v="1750" actId="2696"/>
        <pc:sldMkLst>
          <pc:docMk/>
          <pc:sldMk cId="862045004" sldId="284"/>
        </pc:sldMkLst>
        <pc:spChg chg="mod">
          <ac:chgData name="Bernard Ricca" userId="97fb7996-4de0-413d-9157-a7b22badddf9" providerId="ADAL" clId="{10A516A2-5B4A-1B44-BD76-9B3968D8DDCF}" dt="2022-03-28T18:04:37.080" v="1138" actId="20577"/>
          <ac:spMkLst>
            <pc:docMk/>
            <pc:sldMk cId="862045004" sldId="284"/>
            <ac:spMk id="2" creationId="{97C7B626-5F6D-F740-8291-48EB1F41C330}"/>
          </ac:spMkLst>
        </pc:spChg>
      </pc:sldChg>
      <pc:sldChg chg="modSp new mod">
        <pc:chgData name="Bernard Ricca" userId="97fb7996-4de0-413d-9157-a7b22badddf9" providerId="ADAL" clId="{10A516A2-5B4A-1B44-BD76-9B3968D8DDCF}" dt="2022-03-28T18:09:03.047" v="1681" actId="20577"/>
        <pc:sldMkLst>
          <pc:docMk/>
          <pc:sldMk cId="1234674348" sldId="285"/>
        </pc:sldMkLst>
        <pc:spChg chg="mod">
          <ac:chgData name="Bernard Ricca" userId="97fb7996-4de0-413d-9157-a7b22badddf9" providerId="ADAL" clId="{10A516A2-5B4A-1B44-BD76-9B3968D8DDCF}" dt="2022-03-28T18:04:45.481" v="1165" actId="20577"/>
          <ac:spMkLst>
            <pc:docMk/>
            <pc:sldMk cId="1234674348" sldId="285"/>
            <ac:spMk id="2" creationId="{846FAD66-22D7-A54D-B502-BC6ED86EE6D1}"/>
          </ac:spMkLst>
        </pc:spChg>
        <pc:spChg chg="mod">
          <ac:chgData name="Bernard Ricca" userId="97fb7996-4de0-413d-9157-a7b22badddf9" providerId="ADAL" clId="{10A516A2-5B4A-1B44-BD76-9B3968D8DDCF}" dt="2022-03-28T18:09:03.047" v="1681" actId="20577"/>
          <ac:spMkLst>
            <pc:docMk/>
            <pc:sldMk cId="1234674348" sldId="285"/>
            <ac:spMk id="3" creationId="{1821AC61-D4AA-2C44-8A5B-10A168975AB6}"/>
          </ac:spMkLst>
        </pc:spChg>
      </pc:sldChg>
      <pc:sldChg chg="modSp new mod">
        <pc:chgData name="Bernard Ricca" userId="97fb7996-4de0-413d-9157-a7b22badddf9" providerId="ADAL" clId="{10A516A2-5B4A-1B44-BD76-9B3968D8DDCF}" dt="2022-03-28T18:17:58.247" v="1749" actId="20577"/>
        <pc:sldMkLst>
          <pc:docMk/>
          <pc:sldMk cId="1437836315" sldId="286"/>
        </pc:sldMkLst>
        <pc:spChg chg="mod">
          <ac:chgData name="Bernard Ricca" userId="97fb7996-4de0-413d-9157-a7b22badddf9" providerId="ADAL" clId="{10A516A2-5B4A-1B44-BD76-9B3968D8DDCF}" dt="2022-03-28T18:17:58.247" v="1749" actId="20577"/>
          <ac:spMkLst>
            <pc:docMk/>
            <pc:sldMk cId="1437836315" sldId="286"/>
            <ac:spMk id="2" creationId="{A89DD65F-2726-7944-9333-570AD5589241}"/>
          </ac:spMkLst>
        </pc:spChg>
      </pc:sldChg>
      <pc:sldChg chg="modSp new mod">
        <pc:chgData name="Bernard Ricca" userId="97fb7996-4de0-413d-9157-a7b22badddf9" providerId="ADAL" clId="{10A516A2-5B4A-1B44-BD76-9B3968D8DDCF}" dt="2022-03-28T18:18:42.906" v="1788" actId="20577"/>
        <pc:sldMkLst>
          <pc:docMk/>
          <pc:sldMk cId="4065909168" sldId="287"/>
        </pc:sldMkLst>
        <pc:spChg chg="mod">
          <ac:chgData name="Bernard Ricca" userId="97fb7996-4de0-413d-9157-a7b22badddf9" providerId="ADAL" clId="{10A516A2-5B4A-1B44-BD76-9B3968D8DDCF}" dt="2022-03-28T18:18:42.906" v="1788" actId="20577"/>
          <ac:spMkLst>
            <pc:docMk/>
            <pc:sldMk cId="4065909168" sldId="287"/>
            <ac:spMk id="2" creationId="{838A97CD-91E4-F940-8200-8C18593AD39B}"/>
          </ac:spMkLst>
        </pc:spChg>
      </pc:sldChg>
      <pc:sldChg chg="modSp new mod">
        <pc:chgData name="Bernard Ricca" userId="97fb7996-4de0-413d-9157-a7b22badddf9" providerId="ADAL" clId="{10A516A2-5B4A-1B44-BD76-9B3968D8DDCF}" dt="2022-03-28T18:19:08.881" v="1792" actId="20577"/>
        <pc:sldMkLst>
          <pc:docMk/>
          <pc:sldMk cId="1737849164" sldId="288"/>
        </pc:sldMkLst>
        <pc:spChg chg="mod">
          <ac:chgData name="Bernard Ricca" userId="97fb7996-4de0-413d-9157-a7b22badddf9" providerId="ADAL" clId="{10A516A2-5B4A-1B44-BD76-9B3968D8DDCF}" dt="2022-03-28T18:19:08.881" v="1792" actId="20577"/>
          <ac:spMkLst>
            <pc:docMk/>
            <pc:sldMk cId="1737849164" sldId="288"/>
            <ac:spMk id="2" creationId="{D01C6C68-6623-A840-8B04-C0861F81A123}"/>
          </ac:spMkLst>
        </pc:spChg>
      </pc:sldChg>
      <pc:sldChg chg="modSp new mod">
        <pc:chgData name="Bernard Ricca" userId="97fb7996-4de0-413d-9157-a7b22badddf9" providerId="ADAL" clId="{10A516A2-5B4A-1B44-BD76-9B3968D8DDCF}" dt="2022-03-28T18:20:14.339" v="1830" actId="20577"/>
        <pc:sldMkLst>
          <pc:docMk/>
          <pc:sldMk cId="2587130144" sldId="289"/>
        </pc:sldMkLst>
        <pc:spChg chg="mod">
          <ac:chgData name="Bernard Ricca" userId="97fb7996-4de0-413d-9157-a7b22badddf9" providerId="ADAL" clId="{10A516A2-5B4A-1B44-BD76-9B3968D8DDCF}" dt="2022-03-28T18:20:14.339" v="1830" actId="20577"/>
          <ac:spMkLst>
            <pc:docMk/>
            <pc:sldMk cId="2587130144" sldId="289"/>
            <ac:spMk id="2" creationId="{20E17277-5E8D-4A4F-900B-4D1D60DAF56C}"/>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5.171"/>
    </inkml:context>
    <inkml:brush xml:id="br0">
      <inkml:brushProperty name="width" value="0.2" units="cm"/>
      <inkml:brushProperty name="height" value="0.2" units="cm"/>
    </inkml:brush>
  </inkml:definitions>
  <inkml:trace contextRef="#ctx0" brushRef="#br0">0 1 24575,'12'9'0,"-1"-1"0,-8-5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8.096"/>
    </inkml:context>
    <inkml:brush xml:id="br0">
      <inkml:brushProperty name="width" value="0.2" units="cm"/>
      <inkml:brushProperty name="height" value="0.2" units="cm"/>
    </inkml:brush>
  </inkml:definitions>
  <inkml:trace contextRef="#ctx0" brushRef="#br0">0 1 24575,'0'0'0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8.096"/>
    </inkml:context>
    <inkml:brush xml:id="br0">
      <inkml:brushProperty name="width" value="0.2" units="cm"/>
      <inkml:brushProperty name="height" value="0.2" units="cm"/>
    </inkml:brush>
  </inkml:definitions>
  <inkml:trace contextRef="#ctx0" brushRef="#br0">0 1 24575,'0'0'0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8.326"/>
    </inkml:context>
    <inkml:brush xml:id="br0">
      <inkml:brushProperty name="width" value="0.2" units="cm"/>
      <inkml:brushProperty name="height" value="0.2" units="cm"/>
    </inkml:brush>
  </inkml:definitions>
  <inkml:trace contextRef="#ctx0" brushRef="#br0">0 0 24575,'0'0'0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8.566"/>
    </inkml:context>
    <inkml:brush xml:id="br0">
      <inkml:brushProperty name="width" value="0.2" units="cm"/>
      <inkml:brushProperty name="height" value="0.2" units="cm"/>
    </inkml:brush>
  </inkml:definitions>
  <inkml:trace contextRef="#ctx0" brushRef="#br0">0 1 24575,'0'0'0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8.811"/>
    </inkml:context>
    <inkml:brush xml:id="br0">
      <inkml:brushProperty name="width" value="0.2" units="cm"/>
      <inkml:brushProperty name="height" value="0.2" units="cm"/>
    </inkml:brush>
  </inkml:definitions>
  <inkml:trace contextRef="#ctx0" brushRef="#br0">0 0 24575,'0'0'0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9.101"/>
    </inkml:context>
    <inkml:brush xml:id="br0">
      <inkml:brushProperty name="width" value="0.2" units="cm"/>
      <inkml:brushProperty name="height" value="0.2" units="cm"/>
    </inkml:brush>
  </inkml:definitions>
  <inkml:trace contextRef="#ctx0" brushRef="#br0">1 1 24575,'15'11'0,"20"37"0,-2 5 0,-16-24 0,12 19 0,-1-1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9.398"/>
    </inkml:context>
    <inkml:brush xml:id="br0">
      <inkml:brushProperty name="width" value="0.2" units="cm"/>
      <inkml:brushProperty name="height" value="0.2" units="cm"/>
    </inkml:brush>
  </inkml:definitions>
  <inkml:trace contextRef="#ctx0" brushRef="#br0">1 1 24575,'0'0'0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9.932"/>
    </inkml:context>
    <inkml:brush xml:id="br0">
      <inkml:brushProperty name="width" value="0.2" units="cm"/>
      <inkml:brushProperty name="height" value="0.2" units="cm"/>
    </inkml:brush>
  </inkml:definitions>
  <inkml:trace contextRef="#ctx0" brushRef="#br0">0 1 24575,'0'0'0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0.231"/>
    </inkml:context>
    <inkml:brush xml:id="br0">
      <inkml:brushProperty name="width" value="0.2" units="cm"/>
      <inkml:brushProperty name="height" value="0.2" units="cm"/>
    </inkml:brush>
  </inkml:definitions>
  <inkml:trace contextRef="#ctx0" brushRef="#br0">1 1 24575,'14'28'0,"2"8"0,9 0 0,-2 6 0,4 2 0,-2-7 0,-12-15 0,1-8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1.120"/>
    </inkml:context>
    <inkml:brush xml:id="br0">
      <inkml:brushProperty name="width" value="0.2" units="cm"/>
      <inkml:brushProperty name="height" value="0.2" units="cm"/>
    </inkml:brush>
  </inkml:definitions>
  <inkml:trace contextRef="#ctx0" brushRef="#br0">1 0 24575,'0'0'0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2.053"/>
    </inkml:context>
    <inkml:brush xml:id="br0">
      <inkml:brushProperty name="width" value="0.2" units="cm"/>
      <inkml:brushProperty name="height" value="0.2" units="cm"/>
    </inkml:brush>
  </inkml:definitions>
  <inkml:trace contextRef="#ctx0" brushRef="#br0">0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8.326"/>
    </inkml:context>
    <inkml:brush xml:id="br0">
      <inkml:brushProperty name="width" value="0.2" units="cm"/>
      <inkml:brushProperty name="height" value="0.2" units="cm"/>
    </inkml:brush>
  </inkml:definitions>
  <inkml:trace contextRef="#ctx0" brushRef="#br0">0 0 24575,'0'0'0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2.545"/>
    </inkml:context>
    <inkml:brush xml:id="br0">
      <inkml:brushProperty name="width" value="0.2" units="cm"/>
      <inkml:brushProperty name="height" value="0.2" units="cm"/>
    </inkml:brush>
  </inkml:definitions>
  <inkml:trace contextRef="#ctx0" brushRef="#br0">0 1 24575,'0'0'0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2.902"/>
    </inkml:context>
    <inkml:brush xml:id="br0">
      <inkml:brushProperty name="width" value="0.2" units="cm"/>
      <inkml:brushProperty name="height" value="0.2" units="cm"/>
    </inkml:brush>
  </inkml:definitions>
  <inkml:trace contextRef="#ctx0" brushRef="#br0">1 1 24575,'0'0'0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3.163"/>
    </inkml:context>
    <inkml:brush xml:id="br0">
      <inkml:brushProperty name="width" value="0.2" units="cm"/>
      <inkml:brushProperty name="height" value="0.2" units="cm"/>
    </inkml:brush>
  </inkml:definitions>
  <inkml:trace contextRef="#ctx0" brushRef="#br0">0 0 24575,'0'0'0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3.396"/>
    </inkml:context>
    <inkml:brush xml:id="br0">
      <inkml:brushProperty name="width" value="0.2" units="cm"/>
      <inkml:brushProperty name="height" value="0.2" units="cm"/>
    </inkml:brush>
  </inkml:definitions>
  <inkml:trace contextRef="#ctx0" brushRef="#br0">0 0 24575,'0'0'0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3.642"/>
    </inkml:context>
    <inkml:brush xml:id="br0">
      <inkml:brushProperty name="width" value="0.2" units="cm"/>
      <inkml:brushProperty name="height" value="0.2" units="cm"/>
    </inkml:brush>
  </inkml:definitions>
  <inkml:trace contextRef="#ctx0" brushRef="#br0">0 0 24575,'0'0'0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3.989"/>
    </inkml:context>
    <inkml:brush xml:id="br0">
      <inkml:brushProperty name="width" value="0.2" units="cm"/>
      <inkml:brushProperty name="height" value="0.2" units="cm"/>
    </inkml:brush>
  </inkml:definitions>
  <inkml:trace contextRef="#ctx0" brushRef="#br0">1 0 24575,'0'0'0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4.266"/>
    </inkml:context>
    <inkml:brush xml:id="br0">
      <inkml:brushProperty name="width" value="0.2" units="cm"/>
      <inkml:brushProperty name="height" value="0.2" units="cm"/>
    </inkml:brush>
  </inkml:definitions>
  <inkml:trace contextRef="#ctx0" brushRef="#br0">1 0 24575,'0'0'0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4.547"/>
    </inkml:context>
    <inkml:brush xml:id="br0">
      <inkml:brushProperty name="width" value="0.2" units="cm"/>
      <inkml:brushProperty name="height" value="0.2" units="cm"/>
    </inkml:brush>
  </inkml:definitions>
  <inkml:trace contextRef="#ctx0" brushRef="#br0">22 0 24575,'-8'77'0,"11"-52"0,-20 42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4.895"/>
    </inkml:context>
    <inkml:brush xml:id="br0">
      <inkml:brushProperty name="width" value="0.2" units="cm"/>
      <inkml:brushProperty name="height" value="0.2" units="cm"/>
    </inkml:brush>
  </inkml:definitions>
  <inkml:trace contextRef="#ctx0" brushRef="#br0">0 0 24575,'0'15'0,"0"-4"0,0-8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5.197"/>
    </inkml:context>
    <inkml:brush xml:id="br0">
      <inkml:brushProperty name="width" value="0.2" units="cm"/>
      <inkml:brushProperty name="height" value="0.2" units="cm"/>
    </inkml:brush>
  </inkml:definitions>
  <inkml:trace contextRef="#ctx0" brushRef="#br0">1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8.566"/>
    </inkml:context>
    <inkml:brush xml:id="br0">
      <inkml:brushProperty name="width" value="0.2" units="cm"/>
      <inkml:brushProperty name="height" value="0.2" units="cm"/>
    </inkml:brush>
  </inkml:definitions>
  <inkml:trace contextRef="#ctx0" brushRef="#br0">0 1 24575,'0'0'0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5.424"/>
    </inkml:context>
    <inkml:brush xml:id="br0">
      <inkml:brushProperty name="width" value="0.2" units="cm"/>
      <inkml:brushProperty name="height" value="0.2" units="cm"/>
    </inkml:brush>
  </inkml:definitions>
  <inkml:trace contextRef="#ctx0" brushRef="#br0">0 0 24575,'0'0'0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5.685"/>
    </inkml:context>
    <inkml:brush xml:id="br0">
      <inkml:brushProperty name="width" value="0.2" units="cm"/>
      <inkml:brushProperty name="height" value="0.2" units="cm"/>
    </inkml:brush>
  </inkml:definitions>
  <inkml:trace contextRef="#ctx0" brushRef="#br0">1 0 24575,'7'21'0,"-4"2"0,-6-10 0,-1-2 0,1-6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6.134"/>
    </inkml:context>
    <inkml:brush xml:id="br0">
      <inkml:brushProperty name="width" value="0.2" units="cm"/>
      <inkml:brushProperty name="height" value="0.2" units="cm"/>
    </inkml:brush>
  </inkml:definitions>
  <inkml:trace contextRef="#ctx0" brushRef="#br0">1 1 24575,'0'0'0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6.433"/>
    </inkml:context>
    <inkml:brush xml:id="br0">
      <inkml:brushProperty name="width" value="0.2" units="cm"/>
      <inkml:brushProperty name="height" value="0.2" units="cm"/>
    </inkml:brush>
  </inkml:definitions>
  <inkml:trace contextRef="#ctx0" brushRef="#br0">0 1 24575,'0'0'0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6.752"/>
    </inkml:context>
    <inkml:brush xml:id="br0">
      <inkml:brushProperty name="width" value="0.2" units="cm"/>
      <inkml:brushProperty name="height" value="0.2" units="cm"/>
    </inkml:brush>
  </inkml:definitions>
  <inkml:trace contextRef="#ctx0" brushRef="#br0">0 1 24575,'0'24'0,"3"-3"0,-3-12 0,3-3 0,-3-3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7.013"/>
    </inkml:context>
    <inkml:brush xml:id="br0">
      <inkml:brushProperty name="width" value="0.2" units="cm"/>
      <inkml:brushProperty name="height" value="0.2" units="cm"/>
    </inkml:brush>
  </inkml:definitions>
  <inkml:trace contextRef="#ctx0" brushRef="#br0">0 1 24575,'9'32'0,"0"-1"0,-2-9 0,-2-4 0,0-2 0,-4-7 0,2-3 0,-3-4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7.514"/>
    </inkml:context>
    <inkml:brush xml:id="br0">
      <inkml:brushProperty name="width" value="0.2" units="cm"/>
      <inkml:brushProperty name="height" value="0.2" units="cm"/>
    </inkml:brush>
  </inkml:definitions>
  <inkml:trace contextRef="#ctx0" brushRef="#br0">0 0 24575,'0'0'0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7.916"/>
    </inkml:context>
    <inkml:brush xml:id="br0">
      <inkml:brushProperty name="width" value="0.2" units="cm"/>
      <inkml:brushProperty name="height" value="0.2" units="cm"/>
    </inkml:brush>
  </inkml:definitions>
  <inkml:trace contextRef="#ctx0" brushRef="#br0">1 1 24575,'0'0'0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8.216"/>
    </inkml:context>
    <inkml:brush xml:id="br0">
      <inkml:brushProperty name="width" value="0.2" units="cm"/>
      <inkml:brushProperty name="height" value="0.2" units="cm"/>
    </inkml:brush>
  </inkml:definitions>
  <inkml:trace contextRef="#ctx0" brushRef="#br0">0 1 24575,'0'0'0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8.602"/>
    </inkml:context>
    <inkml:brush xml:id="br0">
      <inkml:brushProperty name="width" value="0.2" units="cm"/>
      <inkml:brushProperty name="height" value="0.2" units="cm"/>
    </inkml:brush>
  </inkml:definitions>
  <inkml:trace contextRef="#ctx0" brushRef="#br0">0 0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8.811"/>
    </inkml:context>
    <inkml:brush xml:id="br0">
      <inkml:brushProperty name="width" value="0.2" units="cm"/>
      <inkml:brushProperty name="height" value="0.2" units="cm"/>
    </inkml:brush>
  </inkml:definitions>
  <inkml:trace contextRef="#ctx0" brushRef="#br0">0 0 24575,'0'0'0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8.958"/>
    </inkml:context>
    <inkml:brush xml:id="br0">
      <inkml:brushProperty name="width" value="0.2" units="cm"/>
      <inkml:brushProperty name="height" value="0.2" units="cm"/>
    </inkml:brush>
  </inkml:definitions>
  <inkml:trace contextRef="#ctx0" brushRef="#br0">1 1 24575,'0'0'0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9.458"/>
    </inkml:context>
    <inkml:brush xml:id="br0">
      <inkml:brushProperty name="width" value="0.2" units="cm"/>
      <inkml:brushProperty name="height" value="0.2" units="cm"/>
    </inkml:brush>
  </inkml:definitions>
  <inkml:trace contextRef="#ctx0" brushRef="#br0">1 1 24575,'0'0'0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3.939"/>
    </inkml:context>
    <inkml:brush xml:id="br0">
      <inkml:brushProperty name="width" value="0.2" units="cm"/>
      <inkml:brushProperty name="height" value="0.2" units="cm"/>
    </inkml:brush>
  </inkml:definitions>
  <inkml:trace contextRef="#ctx0" brushRef="#br0">0 1 24575,'0'0'0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4.531"/>
    </inkml:context>
    <inkml:brush xml:id="br0">
      <inkml:brushProperty name="width" value="0.2" units="cm"/>
      <inkml:brushProperty name="height" value="0.2" units="cm"/>
    </inkml:brush>
  </inkml:definitions>
  <inkml:trace contextRef="#ctx0" brushRef="#br0">0 0 24575,'13'7'0,"-3"-2"0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4.815"/>
    </inkml:context>
    <inkml:brush xml:id="br0">
      <inkml:brushProperty name="width" value="0.2" units="cm"/>
      <inkml:brushProperty name="height" value="0.2" units="cm"/>
    </inkml:brush>
  </inkml:definitions>
  <inkml:trace contextRef="#ctx0" brushRef="#br0">1 1 24575,'0'0'0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9.914"/>
    </inkml:context>
    <inkml:brush xml:id="br0">
      <inkml:brushProperty name="width" value="0.2" units="cm"/>
      <inkml:brushProperty name="height" value="0.2" units="cm"/>
    </inkml:brush>
  </inkml:definitions>
  <inkml:trace contextRef="#ctx0" brushRef="#br0">0 0 24575,'0'0'0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0.214"/>
    </inkml:context>
    <inkml:brush xml:id="br0">
      <inkml:brushProperty name="width" value="0.2" units="cm"/>
      <inkml:brushProperty name="height" value="0.2" units="cm"/>
    </inkml:brush>
  </inkml:definitions>
  <inkml:trace contextRef="#ctx0" brushRef="#br0">0 1 24575,'0'0'0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0.515"/>
    </inkml:context>
    <inkml:brush xml:id="br0">
      <inkml:brushProperty name="width" value="0.2" units="cm"/>
      <inkml:brushProperty name="height" value="0.2" units="cm"/>
    </inkml:brush>
  </inkml:definitions>
  <inkml:trace contextRef="#ctx0" brushRef="#br0">0 0 24575,'10'6'0,"-3"0"0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0.771"/>
    </inkml:context>
    <inkml:brush xml:id="br0">
      <inkml:brushProperty name="width" value="0.2" units="cm"/>
      <inkml:brushProperty name="height" value="0.2" units="cm"/>
    </inkml:brush>
  </inkml:definitions>
  <inkml:trace contextRef="#ctx0" brushRef="#br0">0 0 24575,'0'0'0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1.018"/>
    </inkml:context>
    <inkml:brush xml:id="br0">
      <inkml:brushProperty name="width" value="0.2" units="cm"/>
      <inkml:brushProperty name="height" value="0.2" units="cm"/>
    </inkml:brush>
  </inkml:definitions>
  <inkml:trace contextRef="#ctx0" brushRef="#br0">0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9.101"/>
    </inkml:context>
    <inkml:brush xml:id="br0">
      <inkml:brushProperty name="width" value="0.2" units="cm"/>
      <inkml:brushProperty name="height" value="0.2" units="cm"/>
    </inkml:brush>
  </inkml:definitions>
  <inkml:trace contextRef="#ctx0" brushRef="#br0">1 1 24575,'15'11'0,"20"37"0,-2 5 0,-16-24 0,12 19 0,-1-1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1.326"/>
    </inkml:context>
    <inkml:brush xml:id="br0">
      <inkml:brushProperty name="width" value="0.2" units="cm"/>
      <inkml:brushProperty name="height" value="0.2" units="cm"/>
    </inkml:brush>
  </inkml:definitions>
  <inkml:trace contextRef="#ctx0" brushRef="#br0">1 1 24575,'9'6'0,"-1"-1"0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1.626"/>
    </inkml:context>
    <inkml:brush xml:id="br0">
      <inkml:brushProperty name="width" value="0.2" units="cm"/>
      <inkml:brushProperty name="height" value="0.2" units="cm"/>
    </inkml:brush>
  </inkml:definitions>
  <inkml:trace contextRef="#ctx0" brushRef="#br0">0 0 24575,'0'0'0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1.950"/>
    </inkml:context>
    <inkml:brush xml:id="br0">
      <inkml:brushProperty name="width" value="0.2" units="cm"/>
      <inkml:brushProperty name="height" value="0.2" units="cm"/>
    </inkml:brush>
  </inkml:definitions>
  <inkml:trace contextRef="#ctx0" brushRef="#br0">0 0 24575,'0'0'0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2.352"/>
    </inkml:context>
    <inkml:brush xml:id="br0">
      <inkml:brushProperty name="width" value="0.2" units="cm"/>
      <inkml:brushProperty name="height" value="0.2" units="cm"/>
    </inkml:brush>
  </inkml:definitions>
  <inkml:trace contextRef="#ctx0" brushRef="#br0">0 0 24575,'0'0'0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2.652"/>
    </inkml:context>
    <inkml:brush xml:id="br0">
      <inkml:brushProperty name="width" value="0.2" units="cm"/>
      <inkml:brushProperty name="height" value="0.2" units="cm"/>
    </inkml:brush>
  </inkml:definitions>
  <inkml:trace contextRef="#ctx0" brushRef="#br0">0 1 24575,'0'0'0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3.108"/>
    </inkml:context>
    <inkml:brush xml:id="br0">
      <inkml:brushProperty name="width" value="0.2" units="cm"/>
      <inkml:brushProperty name="height" value="0.2" units="cm"/>
    </inkml:brush>
  </inkml:definitions>
  <inkml:trace contextRef="#ctx0" brushRef="#br0">0 0 24575,'0'0'0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3.369"/>
    </inkml:context>
    <inkml:brush xml:id="br0">
      <inkml:brushProperty name="width" value="0.2" units="cm"/>
      <inkml:brushProperty name="height" value="0.2" units="cm"/>
    </inkml:brush>
  </inkml:definitions>
  <inkml:trace contextRef="#ctx0" brushRef="#br0">0 0 24575,'0'0'0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3.639"/>
    </inkml:context>
    <inkml:brush xml:id="br0">
      <inkml:brushProperty name="width" value="0.2" units="cm"/>
      <inkml:brushProperty name="height" value="0.2" units="cm"/>
    </inkml:brush>
  </inkml:definitions>
  <inkml:trace contextRef="#ctx0" brushRef="#br0">0 0 24575,'0'0'0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3.948"/>
    </inkml:context>
    <inkml:brush xml:id="br0">
      <inkml:brushProperty name="width" value="0.2" units="cm"/>
      <inkml:brushProperty name="height" value="0.2" units="cm"/>
    </inkml:brush>
  </inkml:definitions>
  <inkml:trace contextRef="#ctx0" brushRef="#br0">0 1 24575,'0'0'0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4.342"/>
    </inkml:context>
    <inkml:brush xml:id="br0">
      <inkml:brushProperty name="width" value="0.2" units="cm"/>
      <inkml:brushProperty name="height" value="0.2" units="cm"/>
    </inkml:brush>
  </inkml:definitions>
  <inkml:trace contextRef="#ctx0" brushRef="#br0">0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9.398"/>
    </inkml:context>
    <inkml:brush xml:id="br0">
      <inkml:brushProperty name="width" value="0.2" units="cm"/>
      <inkml:brushProperty name="height" value="0.2" units="cm"/>
    </inkml:brush>
  </inkml:definitions>
  <inkml:trace contextRef="#ctx0" brushRef="#br0">1 1 24575,'0'0'0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4.720"/>
    </inkml:context>
    <inkml:brush xml:id="br0">
      <inkml:brushProperty name="width" value="0.2" units="cm"/>
      <inkml:brushProperty name="height" value="0.2" units="cm"/>
    </inkml:brush>
  </inkml:definitions>
  <inkml:trace contextRef="#ctx0" brushRef="#br0">0 1 24575,'15'3'0,"-1"-1"0,-8 1 0,0-2 0,-1 1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5.306"/>
    </inkml:context>
    <inkml:brush xml:id="br0">
      <inkml:brushProperty name="width" value="0.2" units="cm"/>
      <inkml:brushProperty name="height" value="0.2" units="cm"/>
    </inkml:brush>
  </inkml:definitions>
  <inkml:trace contextRef="#ctx0" brushRef="#br0">1 1 24575,'0'0'0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5.676"/>
    </inkml:context>
    <inkml:brush xml:id="br0">
      <inkml:brushProperty name="width" value="0.2" units="cm"/>
      <inkml:brushProperty name="height" value="0.2" units="cm"/>
    </inkml:brush>
  </inkml:definitions>
  <inkml:trace contextRef="#ctx0" brushRef="#br0">0 1 24575,'0'0'0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6.170"/>
    </inkml:context>
    <inkml:brush xml:id="br0">
      <inkml:brushProperty name="width" value="0.2" units="cm"/>
      <inkml:brushProperty name="height" value="0.2" units="cm"/>
    </inkml:brush>
  </inkml:definitions>
  <inkml:trace contextRef="#ctx0" brushRef="#br0">0 0 24575,'0'0'0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6.896"/>
    </inkml:context>
    <inkml:brush xml:id="br0">
      <inkml:brushProperty name="width" value="0.2" units="cm"/>
      <inkml:brushProperty name="height" value="0.2" units="cm"/>
    </inkml:brush>
  </inkml:definitions>
  <inkml:trace contextRef="#ctx0" brushRef="#br0">0 1 24575,'0'0'0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7.382"/>
    </inkml:context>
    <inkml:brush xml:id="br0">
      <inkml:brushProperty name="width" value="0.2" units="cm"/>
      <inkml:brushProperty name="height" value="0.2" units="cm"/>
    </inkml:brush>
  </inkml:definitions>
  <inkml:trace contextRef="#ctx0" brushRef="#br0">23 1 24575,'-12'4'0,"2"-1"0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9.703"/>
    </inkml:context>
    <inkml:brush xml:id="br0">
      <inkml:brushProperty name="width" value="0.2" units="cm"/>
      <inkml:brushProperty name="height" value="0.2" units="cm"/>
    </inkml:brush>
  </inkml:definitions>
  <inkml:trace contextRef="#ctx0" brushRef="#br0">0 0 24575,'0'0'0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0.580"/>
    </inkml:context>
    <inkml:brush xml:id="br0">
      <inkml:brushProperty name="width" value="0.2" units="cm"/>
      <inkml:brushProperty name="height" value="0.2" units="cm"/>
    </inkml:brush>
  </inkml:definitions>
  <inkml:trace contextRef="#ctx0" brushRef="#br0">0 1 24575,'0'0'0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1.404"/>
    </inkml:context>
    <inkml:brush xml:id="br0">
      <inkml:brushProperty name="width" value="0.2" units="cm"/>
      <inkml:brushProperty name="height" value="0.2" units="cm"/>
    </inkml:brush>
  </inkml:definitions>
  <inkml:trace contextRef="#ctx0" brushRef="#br0">1 0 24575,'0'0'0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7.698"/>
    </inkml:context>
    <inkml:brush xml:id="br0">
      <inkml:brushProperty name="width" value="0.2" units="cm"/>
      <inkml:brushProperty name="height" value="0.2" units="cm"/>
    </inkml:brush>
  </inkml:definitions>
  <inkml:trace contextRef="#ctx0" brushRef="#br0">0 1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9.932"/>
    </inkml:context>
    <inkml:brush xml:id="br0">
      <inkml:brushProperty name="width" value="0.2" units="cm"/>
      <inkml:brushProperty name="height" value="0.2" units="cm"/>
    </inkml:brush>
  </inkml:definitions>
  <inkml:trace contextRef="#ctx0" brushRef="#br0">0 1 24575,'0'0'0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1.768"/>
    </inkml:context>
    <inkml:brush xml:id="br0">
      <inkml:brushProperty name="width" value="0.2" units="cm"/>
      <inkml:brushProperty name="height" value="0.2" units="cm"/>
    </inkml:brush>
  </inkml:definitions>
  <inkml:trace contextRef="#ctx0" brushRef="#br0">1 1 24575,'0'0'0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8.053"/>
    </inkml:context>
    <inkml:brush xml:id="br0">
      <inkml:brushProperty name="width" value="0.2" units="cm"/>
      <inkml:brushProperty name="height" value="0.2" units="cm"/>
    </inkml:brush>
  </inkml:definitions>
  <inkml:trace contextRef="#ctx0" brushRef="#br0">1 0 24575,'0'0'0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8.416"/>
    </inkml:context>
    <inkml:brush xml:id="br0">
      <inkml:brushProperty name="width" value="0.2" units="cm"/>
      <inkml:brushProperty name="height" value="0.2" units="cm"/>
    </inkml:brush>
  </inkml:definitions>
  <inkml:trace contextRef="#ctx0" brushRef="#br0">1 1 24575,'0'0'0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8.910"/>
    </inkml:context>
    <inkml:brush xml:id="br0">
      <inkml:brushProperty name="width" value="0.2" units="cm"/>
      <inkml:brushProperty name="height" value="0.2" units="cm"/>
    </inkml:brush>
  </inkml:definitions>
  <inkml:trace contextRef="#ctx0" brushRef="#br0">1 1 24575,'0'0'0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9.296"/>
    </inkml:context>
    <inkml:brush xml:id="br0">
      <inkml:brushProperty name="width" value="0.2" units="cm"/>
      <inkml:brushProperty name="height" value="0.2" units="cm"/>
    </inkml:brush>
  </inkml:definitions>
  <inkml:trace contextRef="#ctx0" brushRef="#br0">0 0 24575,'0'0'0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9.626"/>
    </inkml:context>
    <inkml:brush xml:id="br0">
      <inkml:brushProperty name="width" value="0.2" units="cm"/>
      <inkml:brushProperty name="height" value="0.2" units="cm"/>
    </inkml:brush>
  </inkml:definitions>
  <inkml:trace contextRef="#ctx0" brushRef="#br0">0 1 24575,'0'0'0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9.936"/>
    </inkml:context>
    <inkml:brush xml:id="br0">
      <inkml:brushProperty name="width" value="0.2" units="cm"/>
      <inkml:brushProperty name="height" value="0.2" units="cm"/>
    </inkml:brush>
  </inkml:definitions>
  <inkml:trace contextRef="#ctx0" brushRef="#br0">0 1 24575,'0'0'0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0.214"/>
    </inkml:context>
    <inkml:brush xml:id="br0">
      <inkml:brushProperty name="width" value="0.2" units="cm"/>
      <inkml:brushProperty name="height" value="0.2" units="cm"/>
    </inkml:brush>
  </inkml:definitions>
  <inkml:trace contextRef="#ctx0" brushRef="#br0">0 0 24575,'7'13'0,"-2"-3"0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0.706"/>
    </inkml:context>
    <inkml:brush xml:id="br0">
      <inkml:brushProperty name="width" value="0.2" units="cm"/>
      <inkml:brushProperty name="height" value="0.2" units="cm"/>
    </inkml:brush>
  </inkml:definitions>
  <inkml:trace contextRef="#ctx0" brushRef="#br0">1 0 24575,'0'0'0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0.992"/>
    </inkml:context>
    <inkml:brush xml:id="br0">
      <inkml:brushProperty name="width" value="0.2" units="cm"/>
      <inkml:brushProperty name="height" value="0.2" units="cm"/>
    </inkml:brush>
  </inkml:definitions>
  <inkml:trace contextRef="#ctx0" brushRef="#br0">1 0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0.231"/>
    </inkml:context>
    <inkml:brush xml:id="br0">
      <inkml:brushProperty name="width" value="0.2" units="cm"/>
      <inkml:brushProperty name="height" value="0.2" units="cm"/>
    </inkml:brush>
  </inkml:definitions>
  <inkml:trace contextRef="#ctx0" brushRef="#br0">1 1 24575,'14'28'0,"2"8"0,9 0 0,-2 6 0,4 2 0,-2-7 0,-12-15 0,1-8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1.270"/>
    </inkml:context>
    <inkml:brush xml:id="br0">
      <inkml:brushProperty name="width" value="0.2" units="cm"/>
      <inkml:brushProperty name="height" value="0.2" units="cm"/>
    </inkml:brush>
  </inkml:definitions>
  <inkml:trace contextRef="#ctx0" brushRef="#br0">1 0 24575,'0'0'0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1.524"/>
    </inkml:context>
    <inkml:brush xml:id="br0">
      <inkml:brushProperty name="width" value="0.2" units="cm"/>
      <inkml:brushProperty name="height" value="0.2" units="cm"/>
    </inkml:brush>
  </inkml:definitions>
  <inkml:trace contextRef="#ctx0" brushRef="#br0">1 1 24575,'0'0'0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1.864"/>
    </inkml:context>
    <inkml:brush xml:id="br0">
      <inkml:brushProperty name="width" value="0.2" units="cm"/>
      <inkml:brushProperty name="height" value="0.2" units="cm"/>
    </inkml:brush>
  </inkml:definitions>
  <inkml:trace contextRef="#ctx0" brushRef="#br0">1 0 24575,'0'0'0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2.272"/>
    </inkml:context>
    <inkml:brush xml:id="br0">
      <inkml:brushProperty name="width" value="0.2" units="cm"/>
      <inkml:brushProperty name="height" value="0.2" units="cm"/>
    </inkml:brush>
  </inkml:definitions>
  <inkml:trace contextRef="#ctx0" brushRef="#br0">0 0 24575,'0'0'0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2.628"/>
    </inkml:context>
    <inkml:brush xml:id="br0">
      <inkml:brushProperty name="width" value="0.2" units="cm"/>
      <inkml:brushProperty name="height" value="0.2" units="cm"/>
    </inkml:brush>
  </inkml:definitions>
  <inkml:trace contextRef="#ctx0" brushRef="#br0">0 1 24575,'0'0'0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2.998"/>
    </inkml:context>
    <inkml:brush xml:id="br0">
      <inkml:brushProperty name="width" value="0.2" units="cm"/>
      <inkml:brushProperty name="height" value="0.2" units="cm"/>
    </inkml:brush>
  </inkml:definitions>
  <inkml:trace contextRef="#ctx0" brushRef="#br0">0 0 24575,'0'0'0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3.314"/>
    </inkml:context>
    <inkml:brush xml:id="br0">
      <inkml:brushProperty name="width" value="0.2" units="cm"/>
      <inkml:brushProperty name="height" value="0.2" units="cm"/>
    </inkml:brush>
  </inkml:definitions>
  <inkml:trace contextRef="#ctx0" brushRef="#br0">121 0 24575,'-58'13'0,"31"-4"0,-9-9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3.654"/>
    </inkml:context>
    <inkml:brush xml:id="br0">
      <inkml:brushProperty name="width" value="0.2" units="cm"/>
      <inkml:brushProperty name="height" value="0.2" units="cm"/>
    </inkml:brush>
  </inkml:definitions>
  <inkml:trace contextRef="#ctx0" brushRef="#br0">0 0 24575,'0'0'0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4.062"/>
    </inkml:context>
    <inkml:brush xml:id="br0">
      <inkml:brushProperty name="width" value="0.2" units="cm"/>
      <inkml:brushProperty name="height" value="0.2" units="cm"/>
    </inkml:brush>
  </inkml:definitions>
  <inkml:trace contextRef="#ctx0" brushRef="#br0">0 0 24575,'0'0'0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4.432"/>
    </inkml:context>
    <inkml:brush xml:id="br0">
      <inkml:brushProperty name="width" value="0.2" units="cm"/>
      <inkml:brushProperty name="height" value="0.2" units="cm"/>
    </inkml:brush>
  </inkml:definitions>
  <inkml:trace contextRef="#ctx0" brushRef="#br0">0 0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1.120"/>
    </inkml:context>
    <inkml:brush xml:id="br0">
      <inkml:brushProperty name="width" value="0.2" units="cm"/>
      <inkml:brushProperty name="height" value="0.2" units="cm"/>
    </inkml:brush>
  </inkml:definitions>
  <inkml:trace contextRef="#ctx0" brushRef="#br0">1 0 24575,'0'0'0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4.764"/>
    </inkml:context>
    <inkml:brush xml:id="br0">
      <inkml:brushProperty name="width" value="0.2" units="cm"/>
      <inkml:brushProperty name="height" value="0.2" units="cm"/>
    </inkml:brush>
  </inkml:definitions>
  <inkml:trace contextRef="#ctx0" brushRef="#br0">0 1 24575,'0'0'0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35.211"/>
    </inkml:context>
    <inkml:brush xml:id="br0">
      <inkml:brushProperty name="width" value="0.05" units="cm"/>
      <inkml:brushProperty name="height" value="0.05" units="cm"/>
      <inkml:brushProperty name="color" value="#00A0D7"/>
    </inkml:brush>
  </inkml:definitions>
  <inkml:trace contextRef="#ctx0" brushRef="#br0">0 0 24575,'6'0'0,"0"3"0,-3 0 0,0 0 0,-3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0.557"/>
    </inkml:context>
    <inkml:brush xml:id="br0">
      <inkml:brushProperty name="width" value="0.2" units="cm"/>
      <inkml:brushProperty name="height" value="0.2" units="cm"/>
      <inkml:brushProperty name="color" value="#00A0D7"/>
    </inkml:brush>
  </inkml:definitions>
  <inkml:trace contextRef="#ctx0" brushRef="#br0">0 0 24575,'0'0'0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1.161"/>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1.770"/>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2.558"/>
    </inkml:context>
    <inkml:brush xml:id="br0">
      <inkml:brushProperty name="width" value="0.2" units="cm"/>
      <inkml:brushProperty name="height" value="0.2" units="cm"/>
      <inkml:brushProperty name="color" value="#00A0D7"/>
    </inkml:brush>
  </inkml:definitions>
  <inkml:trace contextRef="#ctx0" brushRef="#br0">1 1 24575,'0'0'0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3.090"/>
    </inkml:context>
    <inkml:brush xml:id="br0">
      <inkml:brushProperty name="width" value="0.2" units="cm"/>
      <inkml:brushProperty name="height" value="0.2" units="cm"/>
      <inkml:brushProperty name="color" value="#00A0D7"/>
    </inkml:brush>
  </inkml:definitions>
  <inkml:trace contextRef="#ctx0" brushRef="#br0">0 0 24575,'0'0'0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3.514"/>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3.900"/>
    </inkml:context>
    <inkml:brush xml:id="br0">
      <inkml:brushProperty name="width" value="0.2" units="cm"/>
      <inkml:brushProperty name="height" value="0.2" units="cm"/>
      <inkml:brushProperty name="color" value="#00A0D7"/>
    </inkml:brush>
  </inkml:definitions>
  <inkml:trace contextRef="#ctx0" brushRef="#br0">1 0 24575,'0'0'0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4.402"/>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2.053"/>
    </inkml:context>
    <inkml:brush xml:id="br0">
      <inkml:brushProperty name="width" value="0.2" units="cm"/>
      <inkml:brushProperty name="height" value="0.2" units="cm"/>
    </inkml:brush>
  </inkml:definitions>
  <inkml:trace contextRef="#ctx0" brushRef="#br0">0 1 24575,'0'0'0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4.842"/>
    </inkml:context>
    <inkml:brush xml:id="br0">
      <inkml:brushProperty name="width" value="0.2" units="cm"/>
      <inkml:brushProperty name="height" value="0.2" units="cm"/>
      <inkml:brushProperty name="color" value="#00A0D7"/>
    </inkml:brush>
  </inkml:definitions>
  <inkml:trace contextRef="#ctx0" brushRef="#br0">1 0 24575,'0'0'0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5.236"/>
    </inkml:context>
    <inkml:brush xml:id="br0">
      <inkml:brushProperty name="width" value="0.2" units="cm"/>
      <inkml:brushProperty name="height" value="0.2" units="cm"/>
      <inkml:brushProperty name="color" value="#00A0D7"/>
    </inkml:brush>
  </inkml:definitions>
  <inkml:trace contextRef="#ctx0" brushRef="#br0">1 1 24575,'0'0'0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5.730"/>
    </inkml:context>
    <inkml:brush xml:id="br0">
      <inkml:brushProperty name="width" value="0.2" units="cm"/>
      <inkml:brushProperty name="height" value="0.2" units="cm"/>
      <inkml:brushProperty name="color" value="#00A0D7"/>
    </inkml:brush>
  </inkml:definitions>
  <inkml:trace contextRef="#ctx0" brushRef="#br0">1 1 24575,'0'0'0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6.261"/>
    </inkml:context>
    <inkml:brush xml:id="br0">
      <inkml:brushProperty name="width" value="0.2" units="cm"/>
      <inkml:brushProperty name="height" value="0.2" units="cm"/>
      <inkml:brushProperty name="color" value="#00A0D7"/>
    </inkml:brush>
  </inkml:definitions>
  <inkml:trace contextRef="#ctx0" brushRef="#br0">1 1 24575,'0'22'0,"0"0"0,2-7 0,-1-2 0,2-10 0,-3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6.763"/>
    </inkml:context>
    <inkml:brush xml:id="br0">
      <inkml:brushProperty name="width" value="0.2" units="cm"/>
      <inkml:brushProperty name="height" value="0.2" units="cm"/>
      <inkml:brushProperty name="color" value="#00A0D7"/>
    </inkml:brush>
  </inkml:definitions>
  <inkml:trace contextRef="#ctx0" brushRef="#br0">1 1 24575,'15'9'0,"-1"-1"0,-8-5 0,-3 0 0,-1-3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7.072"/>
    </inkml:context>
    <inkml:brush xml:id="br0">
      <inkml:brushProperty name="width" value="0.2" units="cm"/>
      <inkml:brushProperty name="height" value="0.2" units="cm"/>
      <inkml:brushProperty name="color" value="#00A0D7"/>
    </inkml:brush>
  </inkml:definitions>
  <inkml:trace contextRef="#ctx0" brushRef="#br0">1 0 24575,'0'0'0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7.388"/>
    </inkml:context>
    <inkml:brush xml:id="br0">
      <inkml:brushProperty name="width" value="0.2" units="cm"/>
      <inkml:brushProperty name="height" value="0.2" units="cm"/>
      <inkml:brushProperty name="color" value="#00A0D7"/>
    </inkml:brush>
  </inkml:definitions>
  <inkml:trace contextRef="#ctx0" brushRef="#br0">1 0 24575,'0'0'0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7.943"/>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8.707"/>
    </inkml:context>
    <inkml:brush xml:id="br0">
      <inkml:brushProperty name="width" value="0.2" units="cm"/>
      <inkml:brushProperty name="height" value="0.2" units="cm"/>
      <inkml:brushProperty name="color" value="#00A0D7"/>
    </inkml:brush>
  </inkml:definitions>
  <inkml:trace contextRef="#ctx0" brushRef="#br0">1 1 24575,'0'12'0,"0"-2"0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9.039"/>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5.455"/>
    </inkml:context>
    <inkml:brush xml:id="br0">
      <inkml:brushProperty name="width" value="0.2" units="cm"/>
      <inkml:brushProperty name="height" value="0.2" units="cm"/>
    </inkml:brush>
  </inkml:definitions>
  <inkml:trace contextRef="#ctx0" brushRef="#br0">1 0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2.545"/>
    </inkml:context>
    <inkml:brush xml:id="br0">
      <inkml:brushProperty name="width" value="0.2" units="cm"/>
      <inkml:brushProperty name="height" value="0.2" units="cm"/>
    </inkml:brush>
  </inkml:definitions>
  <inkml:trace contextRef="#ctx0" brushRef="#br0">0 1 24575,'0'0'0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9.488"/>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9.890"/>
    </inkml:context>
    <inkml:brush xml:id="br0">
      <inkml:brushProperty name="width" value="0.2" units="cm"/>
      <inkml:brushProperty name="height" value="0.2" units="cm"/>
      <inkml:brushProperty name="color" value="#00A0D7"/>
    </inkml:brush>
  </inkml:definitions>
  <inkml:trace contextRef="#ctx0" brushRef="#br0">1 0 24575,'0'0'0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0.222"/>
    </inkml:context>
    <inkml:brush xml:id="br0">
      <inkml:brushProperty name="width" value="0.2" units="cm"/>
      <inkml:brushProperty name="height" value="0.2" units="cm"/>
      <inkml:brushProperty name="color" value="#00A0D7"/>
    </inkml:brush>
  </inkml:definitions>
  <inkml:trace contextRef="#ctx0" brushRef="#br0">1 0 24575,'0'0'0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0.784"/>
    </inkml:context>
    <inkml:brush xml:id="br0">
      <inkml:brushProperty name="width" value="0.2" units="cm"/>
      <inkml:brushProperty name="height" value="0.2" units="cm"/>
      <inkml:brushProperty name="color" value="#00A0D7"/>
    </inkml:brush>
  </inkml:definitions>
  <inkml:trace contextRef="#ctx0" brushRef="#br0">1 1 24575,'0'0'0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1.210"/>
    </inkml:context>
    <inkml:brush xml:id="br0">
      <inkml:brushProperty name="width" value="0.2" units="cm"/>
      <inkml:brushProperty name="height" value="0.2" units="cm"/>
      <inkml:brushProperty name="color" value="#00A0D7"/>
    </inkml:brush>
  </inkml:definitions>
  <inkml:trace contextRef="#ctx0" brushRef="#br0">1 1 24575,'0'0'0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1.734"/>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2.598"/>
    </inkml:context>
    <inkml:brush xml:id="br0">
      <inkml:brushProperty name="width" value="0.2" units="cm"/>
      <inkml:brushProperty name="height" value="0.2" units="cm"/>
      <inkml:brushProperty name="color" value="#00A0D7"/>
    </inkml:brush>
  </inkml:definitions>
  <inkml:trace contextRef="#ctx0" brushRef="#br0">1 1 24575,'0'0'0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2.900"/>
    </inkml:context>
    <inkml:brush xml:id="br0">
      <inkml:brushProperty name="width" value="0.2" units="cm"/>
      <inkml:brushProperty name="height" value="0.2" units="cm"/>
      <inkml:brushProperty name="color" value="#00A0D7"/>
    </inkml:brush>
  </inkml:definitions>
  <inkml:trace contextRef="#ctx0" brushRef="#br0">1 0 24575,'0'0'0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3.803"/>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4.272"/>
    </inkml:context>
    <inkml:brush xml:id="br0">
      <inkml:brushProperty name="width" value="0.2" units="cm"/>
      <inkml:brushProperty name="height" value="0.2" units="cm"/>
      <inkml:brushProperty name="color" value="#00A0D7"/>
    </inkml:brush>
  </inkml:definitions>
  <inkml:trace contextRef="#ctx0" brushRef="#br0">1 0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2.902"/>
    </inkml:context>
    <inkml:brush xml:id="br0">
      <inkml:brushProperty name="width" value="0.2" units="cm"/>
      <inkml:brushProperty name="height" value="0.2" units="cm"/>
    </inkml:brush>
  </inkml:definitions>
  <inkml:trace contextRef="#ctx0" brushRef="#br0">1 1 24575,'0'0'0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4.798"/>
    </inkml:context>
    <inkml:brush xml:id="br0">
      <inkml:brushProperty name="width" value="0.2" units="cm"/>
      <inkml:brushProperty name="height" value="0.2" units="cm"/>
      <inkml:brushProperty name="color" value="#00A0D7"/>
    </inkml:brush>
  </inkml:definitions>
  <inkml:trace contextRef="#ctx0" brushRef="#br0">0 0 24575,'0'0'0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5.446"/>
    </inkml:context>
    <inkml:brush xml:id="br0">
      <inkml:brushProperty name="width" value="0.2" units="cm"/>
      <inkml:brushProperty name="height" value="0.2" units="cm"/>
      <inkml:brushProperty name="color" value="#00A0D7"/>
    </inkml:brush>
  </inkml:definitions>
  <inkml:trace contextRef="#ctx0" brushRef="#br0">0 0 24575,'0'0'0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6.039"/>
    </inkml:context>
    <inkml:brush xml:id="br0">
      <inkml:brushProperty name="width" value="0.2" units="cm"/>
      <inkml:brushProperty name="height" value="0.2" units="cm"/>
      <inkml:brushProperty name="color" value="#00A0D7"/>
    </inkml:brush>
  </inkml:definitions>
  <inkml:trace contextRef="#ctx0" brushRef="#br0">1 1 24575,'0'0'0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6.696"/>
    </inkml:context>
    <inkml:brush xml:id="br0">
      <inkml:brushProperty name="width" value="0.2" units="cm"/>
      <inkml:brushProperty name="height" value="0.2" units="cm"/>
      <inkml:brushProperty name="color" value="#00A0D7"/>
    </inkml:brush>
  </inkml:definitions>
  <inkml:trace contextRef="#ctx0" brushRef="#br0">0 0 24575,'0'0'0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7.808"/>
    </inkml:context>
    <inkml:brush xml:id="br0">
      <inkml:brushProperty name="width" value="0.2" units="cm"/>
      <inkml:brushProperty name="height" value="0.2" units="cm"/>
      <inkml:brushProperty name="color" value="#00A0D7"/>
    </inkml:brush>
  </inkml:definitions>
  <inkml:trace contextRef="#ctx0" brushRef="#br0">1 1 24575,'0'0'0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8.510"/>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8.980"/>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0.154"/>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4.660"/>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5.233"/>
    </inkml:context>
    <inkml:brush xml:id="br0">
      <inkml:brushProperty name="width" value="0.2" units="cm"/>
      <inkml:brushProperty name="height" value="0.2" units="cm"/>
      <inkml:brushProperty name="color" value="#FFC114"/>
    </inkml:brush>
  </inkml:definitions>
  <inkml:trace contextRef="#ctx0" brushRef="#br0">0 0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3.163"/>
    </inkml:context>
    <inkml:brush xml:id="br0">
      <inkml:brushProperty name="width" value="0.2" units="cm"/>
      <inkml:brushProperty name="height" value="0.2" units="cm"/>
    </inkml:brush>
  </inkml:definitions>
  <inkml:trace contextRef="#ctx0" brushRef="#br0">0 0 24575,'0'0'0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5.618"/>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5.981"/>
    </inkml:context>
    <inkml:brush xml:id="br0">
      <inkml:brushProperty name="width" value="0.2" units="cm"/>
      <inkml:brushProperty name="height" value="0.2" units="cm"/>
      <inkml:brushProperty name="color" value="#FFC114"/>
    </inkml:brush>
  </inkml:definitions>
  <inkml:trace contextRef="#ctx0" brushRef="#br0">1 1 24575,'0'0'0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6.312"/>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6.674"/>
    </inkml:context>
    <inkml:brush xml:id="br0">
      <inkml:brushProperty name="width" value="0.2" units="cm"/>
      <inkml:brushProperty name="height" value="0.2" units="cm"/>
      <inkml:brushProperty name="color" value="#FFC114"/>
    </inkml:brush>
  </inkml:definitions>
  <inkml:trace contextRef="#ctx0" brushRef="#br0">18 1 24575,'-9'15'0,"3"-4"0,4-8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7.146"/>
    </inkml:context>
    <inkml:brush xml:id="br0">
      <inkml:brushProperty name="width" value="0.2" units="cm"/>
      <inkml:brushProperty name="height" value="0.2" units="cm"/>
      <inkml:brushProperty name="color" value="#FFC114"/>
    </inkml:brush>
  </inkml:definitions>
  <inkml:trace contextRef="#ctx0" brushRef="#br0">0 1 24575,'0'0'0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7.500"/>
    </inkml:context>
    <inkml:brush xml:id="br0">
      <inkml:brushProperty name="width" value="0.2" units="cm"/>
      <inkml:brushProperty name="height" value="0.2" units="cm"/>
      <inkml:brushProperty name="color" value="#FFC114"/>
    </inkml:brush>
  </inkml:definitions>
  <inkml:trace contextRef="#ctx0" brushRef="#br0">0 0 24575,'0'0'0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7.910"/>
    </inkml:context>
    <inkml:brush xml:id="br0">
      <inkml:brushProperty name="width" value="0.2" units="cm"/>
      <inkml:brushProperty name="height" value="0.2" units="cm"/>
      <inkml:brushProperty name="color" value="#FFC114"/>
    </inkml:brush>
  </inkml:definitions>
  <inkml:trace contextRef="#ctx0" brushRef="#br0">0 1 24575,'0'0'0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8.342"/>
    </inkml:context>
    <inkml:brush xml:id="br0">
      <inkml:brushProperty name="width" value="0.2" units="cm"/>
      <inkml:brushProperty name="height" value="0.2" units="cm"/>
      <inkml:brushProperty name="color" value="#FFC114"/>
    </inkml:brush>
  </inkml:definitions>
  <inkml:trace contextRef="#ctx0" brushRef="#br0">11 0 24575,'-5'23'0,"0"-4"0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8.720"/>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9.236"/>
    </inkml:context>
    <inkml:brush xml:id="br0">
      <inkml:brushProperty name="width" value="0.2" units="cm"/>
      <inkml:brushProperty name="height" value="0.2" units="cm"/>
      <inkml:brushProperty name="color" value="#FFC114"/>
    </inkml:brush>
  </inkml:definitions>
  <inkml:trace contextRef="#ctx0" brushRef="#br0">0 1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3.396"/>
    </inkml:context>
    <inkml:brush xml:id="br0">
      <inkml:brushProperty name="width" value="0.2" units="cm"/>
      <inkml:brushProperty name="height" value="0.2" units="cm"/>
    </inkml:brush>
  </inkml:definitions>
  <inkml:trace contextRef="#ctx0" brushRef="#br0">0 0 24575,'0'0'0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9.547"/>
    </inkml:context>
    <inkml:brush xml:id="br0">
      <inkml:brushProperty name="width" value="0.2" units="cm"/>
      <inkml:brushProperty name="height" value="0.2" units="cm"/>
      <inkml:brushProperty name="color" value="#FFC114"/>
    </inkml:brush>
  </inkml:definitions>
  <inkml:trace contextRef="#ctx0" brushRef="#br0">15 1 24575,'-8'12'0,"2"-2"0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1.661"/>
    </inkml:context>
    <inkml:brush xml:id="br0">
      <inkml:brushProperty name="width" value="0.2" units="cm"/>
      <inkml:brushProperty name="height" value="0.2" units="cm"/>
      <inkml:brushProperty name="color" value="#FFC114"/>
    </inkml:brush>
  </inkml:definitions>
  <inkml:trace contextRef="#ctx0" brushRef="#br0">0 1 24575,'0'0'0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9.822"/>
    </inkml:context>
    <inkml:brush xml:id="br0">
      <inkml:brushProperty name="width" value="0.2" units="cm"/>
      <inkml:brushProperty name="height" value="0.2" units="cm"/>
      <inkml:brushProperty name="color" value="#FFC114"/>
    </inkml:brush>
  </inkml:definitions>
  <inkml:trace contextRef="#ctx0" brushRef="#br0">1 1 24575,'0'0'0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0.262"/>
    </inkml:context>
    <inkml:brush xml:id="br0">
      <inkml:brushProperty name="width" value="0.2" units="cm"/>
      <inkml:brushProperty name="height" value="0.2" units="cm"/>
      <inkml:brushProperty name="color" value="#FFC114"/>
    </inkml:brush>
  </inkml:definitions>
  <inkml:trace contextRef="#ctx0" brushRef="#br0">6 0 24575,'-3'13'0,"0"-3"0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0.718"/>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1.952"/>
    </inkml:context>
    <inkml:brush xml:id="br0">
      <inkml:brushProperty name="width" value="0.2" units="cm"/>
      <inkml:brushProperty name="height" value="0.2" units="cm"/>
      <inkml:brushProperty name="color" value="#FFC114"/>
    </inkml:brush>
  </inkml:definitions>
  <inkml:trace contextRef="#ctx0" brushRef="#br0">0 0 24575,'0'0'0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2.379"/>
    </inkml:context>
    <inkml:brush xml:id="br0">
      <inkml:brushProperty name="width" value="0.2" units="cm"/>
      <inkml:brushProperty name="height" value="0.2" units="cm"/>
      <inkml:brushProperty name="color" value="#FFC114"/>
    </inkml:brush>
  </inkml:definitions>
  <inkml:trace contextRef="#ctx0" brushRef="#br0">1 1 24575,'0'0'0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2.810"/>
    </inkml:context>
    <inkml:brush xml:id="br0">
      <inkml:brushProperty name="width" value="0.2" units="cm"/>
      <inkml:brushProperty name="height" value="0.2" units="cm"/>
      <inkml:brushProperty name="color" value="#FFC114"/>
    </inkml:brush>
  </inkml:definitions>
  <inkml:trace contextRef="#ctx0" brushRef="#br0">0 1 24575,'0'0'0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3.219"/>
    </inkml:context>
    <inkml:brush xml:id="br0">
      <inkml:brushProperty name="width" value="0.2" units="cm"/>
      <inkml:brushProperty name="height" value="0.2" units="cm"/>
      <inkml:brushProperty name="color" value="#FFC114"/>
    </inkml:brush>
  </inkml:definitions>
  <inkml:trace contextRef="#ctx0" brushRef="#br0">1 1 24575,'0'0'0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0.996"/>
    </inkml:context>
    <inkml:brush xml:id="br0">
      <inkml:brushProperty name="width" value="0.2" units="cm"/>
      <inkml:brushProperty name="height" value="0.2" units="cm"/>
      <inkml:brushProperty name="color" value="#FFC114"/>
    </inkml:brush>
  </inkml:definitions>
  <inkml:trace contextRef="#ctx0" brushRef="#br0">1 0 24575,'12'9'0,"-4"7"0,-5 7 0,-3-8 0,0 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3.642"/>
    </inkml:context>
    <inkml:brush xml:id="br0">
      <inkml:brushProperty name="width" value="0.2" units="cm"/>
      <inkml:brushProperty name="height" value="0.2" units="cm"/>
    </inkml:brush>
  </inkml:definitions>
  <inkml:trace contextRef="#ctx0" brushRef="#br0">0 0 24575,'0'0'0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1.291"/>
    </inkml:context>
    <inkml:brush xml:id="br0">
      <inkml:brushProperty name="width" value="0.2" units="cm"/>
      <inkml:brushProperty name="height" value="0.2" units="cm"/>
      <inkml:brushProperty name="color" value="#FFC114"/>
    </inkml:brush>
  </inkml:definitions>
  <inkml:trace contextRef="#ctx0" brushRef="#br0">0 0 24575,'0'0'0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3.658"/>
    </inkml:context>
    <inkml:brush xml:id="br0">
      <inkml:brushProperty name="width" value="0.2" units="cm"/>
      <inkml:brushProperty name="height" value="0.2" units="cm"/>
      <inkml:brushProperty name="color" value="#FFC114"/>
    </inkml:brush>
  </inkml:definitions>
  <inkml:trace contextRef="#ctx0" brushRef="#br0">0 1 24575,'0'0'0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4.522"/>
    </inkml:context>
    <inkml:brush xml:id="br0">
      <inkml:brushProperty name="width" value="0.2" units="cm"/>
      <inkml:brushProperty name="height" value="0.2" units="cm"/>
      <inkml:brushProperty name="color" value="#FFC114"/>
    </inkml:brush>
  </inkml:definitions>
  <inkml:trace contextRef="#ctx0" brushRef="#br0">1 1 24575,'0'0'0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4.808"/>
    </inkml:context>
    <inkml:brush xml:id="br0">
      <inkml:brushProperty name="width" value="0.2" units="cm"/>
      <inkml:brushProperty name="height" value="0.2" units="cm"/>
      <inkml:brushProperty name="color" value="#FFC114"/>
    </inkml:brush>
  </inkml:definitions>
  <inkml:trace contextRef="#ctx0" brushRef="#br0">1 0 24575,'11'18'0,"-2"-4"0,-3-6 0,-3-5 0,0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5.125"/>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5.573"/>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5.935"/>
    </inkml:context>
    <inkml:brush xml:id="br0">
      <inkml:brushProperty name="width" value="0.2" units="cm"/>
      <inkml:brushProperty name="height" value="0.2" units="cm"/>
      <inkml:brushProperty name="color" value="#FFC114"/>
    </inkml:brush>
  </inkml:definitions>
  <inkml:trace contextRef="#ctx0" brushRef="#br0">0 0 24575,'0'0'0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6.258"/>
    </inkml:context>
    <inkml:brush xml:id="br0">
      <inkml:brushProperty name="width" value="0.2" units="cm"/>
      <inkml:brushProperty name="height" value="0.2" units="cm"/>
      <inkml:brushProperty name="color" value="#FFC114"/>
    </inkml:brush>
  </inkml:definitions>
  <inkml:trace contextRef="#ctx0" brushRef="#br0">0 1 24575,'0'0'0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6.660"/>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7.076"/>
    </inkml:context>
    <inkml:brush xml:id="br0">
      <inkml:brushProperty name="width" value="0.2" units="cm"/>
      <inkml:brushProperty name="height" value="0.2" units="cm"/>
      <inkml:brushProperty name="color" value="#FFC114"/>
    </inkml:brush>
  </inkml:definitions>
  <inkml:trace contextRef="#ctx0" brushRef="#br0">1 0 24575,'12'10'0,"-1"0"0,-8-10 0,-1 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3.989"/>
    </inkml:context>
    <inkml:brush xml:id="br0">
      <inkml:brushProperty name="width" value="0.2" units="cm"/>
      <inkml:brushProperty name="height" value="0.2" units="cm"/>
    </inkml:brush>
  </inkml:definitions>
  <inkml:trace contextRef="#ctx0" brushRef="#br0">1 0 24575,'0'0'0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7.517"/>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7.956"/>
    </inkml:context>
    <inkml:brush xml:id="br0">
      <inkml:brushProperty name="width" value="0.2" units="cm"/>
      <inkml:brushProperty name="height" value="0.2" units="cm"/>
      <inkml:brushProperty name="color" value="#FFC114"/>
    </inkml:brush>
  </inkml:definitions>
  <inkml:trace contextRef="#ctx0" brushRef="#br0">0 1 24575,'0'0'0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8.652"/>
    </inkml:context>
    <inkml:brush xml:id="br0">
      <inkml:brushProperty name="width" value="0.2" units="cm"/>
      <inkml:brushProperty name="height" value="0.2" units="cm"/>
      <inkml:brushProperty name="color" value="#FFC114"/>
    </inkml:brush>
  </inkml:definitions>
  <inkml:trace contextRef="#ctx0" brushRef="#br0">0 1 24575,'0'0'0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23.844"/>
    </inkml:context>
    <inkml:brush xml:id="br0">
      <inkml:brushProperty name="width" value="0.2" units="cm"/>
      <inkml:brushProperty name="height" value="0.2" units="cm"/>
      <inkml:brushProperty name="color" value="#00A0D7"/>
    </inkml:brush>
  </inkml:definitions>
  <inkml:trace contextRef="#ctx0" brushRef="#br0">0 0 24575,'0'0'0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24.146"/>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24.525"/>
    </inkml:context>
    <inkml:brush xml:id="br0">
      <inkml:brushProperty name="width" value="0.2" units="cm"/>
      <inkml:brushProperty name="height" value="0.2" units="cm"/>
      <inkml:brushProperty name="color" value="#00A0D7"/>
    </inkml:brush>
  </inkml:definitions>
  <inkml:trace contextRef="#ctx0" brushRef="#br0">1 0 24575,'3'13'0,"-1"-3"0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24.919"/>
    </inkml:context>
    <inkml:brush xml:id="br0">
      <inkml:brushProperty name="width" value="0.2" units="cm"/>
      <inkml:brushProperty name="height" value="0.2" units="cm"/>
      <inkml:brushProperty name="color" value="#00A0D7"/>
    </inkml:brush>
  </inkml:definitions>
  <inkml:trace contextRef="#ctx0" brushRef="#br0">0 0 24575,'0'0'0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25.396"/>
    </inkml:context>
    <inkml:brush xml:id="br0">
      <inkml:brushProperty name="width" value="0.2" units="cm"/>
      <inkml:brushProperty name="height" value="0.2" units="cm"/>
      <inkml:brushProperty name="color" value="#00A0D7"/>
    </inkml:brush>
  </inkml:definitions>
  <inkml:trace contextRef="#ctx0" brushRef="#br0">1 1 24575,'0'0'0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25.674"/>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26.215"/>
    </inkml:context>
    <inkml:brush xml:id="br0">
      <inkml:brushProperty name="width" value="0.2" units="cm"/>
      <inkml:brushProperty name="height" value="0.2" units="cm"/>
      <inkml:brushProperty name="color" value="#00A0D7"/>
    </inkml:brush>
  </inkml:definitions>
  <inkml:trace contextRef="#ctx0" brushRef="#br0">0 0 24575,'0'0'0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4.266"/>
    </inkml:context>
    <inkml:brush xml:id="br0">
      <inkml:brushProperty name="width" value="0.2" units="cm"/>
      <inkml:brushProperty name="height" value="0.2" units="cm"/>
    </inkml:brush>
  </inkml:definitions>
  <inkml:trace contextRef="#ctx0" brushRef="#br0">1 0 24575,'0'0'0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26.608"/>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27.465"/>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27.880"/>
    </inkml:context>
    <inkml:brush xml:id="br0">
      <inkml:brushProperty name="width" value="0.2" units="cm"/>
      <inkml:brushProperty name="height" value="0.2" units="cm"/>
      <inkml:brushProperty name="color" value="#00A0D7"/>
    </inkml:brush>
  </inkml:definitions>
  <inkml:trace contextRef="#ctx0" brushRef="#br0">1 1 24575,'0'0'0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32.132"/>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32.534"/>
    </inkml:context>
    <inkml:brush xml:id="br0">
      <inkml:brushProperty name="width" value="0.2" units="cm"/>
      <inkml:brushProperty name="height" value="0.2" units="cm"/>
      <inkml:brushProperty name="color" value="#FFC114"/>
    </inkml:brush>
  </inkml:definitions>
  <inkml:trace contextRef="#ctx0" brushRef="#br0">1 1 24575,'0'0'0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33.266"/>
    </inkml:context>
    <inkml:brush xml:id="br0">
      <inkml:brushProperty name="width" value="0.2" units="cm"/>
      <inkml:brushProperty name="height" value="0.2" units="cm"/>
      <inkml:brushProperty name="color" value="#FFC114"/>
    </inkml:brush>
  </inkml:definitions>
  <inkml:trace contextRef="#ctx0" brushRef="#br0">1 1 24575,'0'0'0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33.823"/>
    </inkml:context>
    <inkml:brush xml:id="br0">
      <inkml:brushProperty name="width" value="0.2" units="cm"/>
      <inkml:brushProperty name="height" value="0.2" units="cm"/>
      <inkml:brushProperty name="color" value="#FFC114"/>
    </inkml:brush>
  </inkml:definitions>
  <inkml:trace contextRef="#ctx0" brushRef="#br0">1 1 24575,'0'0'0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34.333"/>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34.803"/>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35.220"/>
    </inkml:context>
    <inkml:brush xml:id="br0">
      <inkml:brushProperty name="width" value="0.2" units="cm"/>
      <inkml:brushProperty name="height" value="0.2" units="cm"/>
      <inkml:brushProperty name="color" value="#FFC114"/>
    </inkml:brush>
  </inkml:definitions>
  <inkml:trace contextRef="#ctx0" brushRef="#br0">0 165 24575,'15'-32'0,"4"-7"0,-2-2 0,-6 16 0,0-2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4.547"/>
    </inkml:context>
    <inkml:brush xml:id="br0">
      <inkml:brushProperty name="width" value="0.2" units="cm"/>
      <inkml:brushProperty name="height" value="0.2" units="cm"/>
    </inkml:brush>
  </inkml:definitions>
  <inkml:trace contextRef="#ctx0" brushRef="#br0">22 0 24575,'-8'77'0,"11"-52"0,-20 42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3.960"/>
    </inkml:context>
    <inkml:brush xml:id="br0">
      <inkml:brushProperty name="width" value="0.2" units="cm"/>
      <inkml:brushProperty name="height" value="0.2" units="cm"/>
      <inkml:brushProperty name="color" value="#FFC114"/>
    </inkml:brush>
  </inkml:definitions>
  <inkml:trace contextRef="#ctx0" brushRef="#br0">0 0 24575,'7'18'0,"-3"-5"0,1-4 0,-4-3 0,1-3 0,-2-1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4.230"/>
    </inkml:context>
    <inkml:brush xml:id="br0">
      <inkml:brushProperty name="width" value="0.2" units="cm"/>
      <inkml:brushProperty name="height" value="0.2" units="cm"/>
      <inkml:brushProperty name="color" value="#FFC114"/>
    </inkml:brush>
  </inkml:definitions>
  <inkml:trace contextRef="#ctx0" brushRef="#br0">55 48 24575,'-30'-26'0,"6"4"0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35.490"/>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36.060"/>
    </inkml:context>
    <inkml:brush xml:id="br0">
      <inkml:brushProperty name="width" value="0.2" units="cm"/>
      <inkml:brushProperty name="height" value="0.2" units="cm"/>
      <inkml:brushProperty name="color" value="#FFC114"/>
    </inkml:brush>
  </inkml:definitions>
  <inkml:trace contextRef="#ctx0" brushRef="#br0">0 1 24575,'0'0'0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37.181"/>
    </inkml:context>
    <inkml:brush xml:id="br0">
      <inkml:brushProperty name="width" value="0.2" units="cm"/>
      <inkml:brushProperty name="height" value="0.2" units="cm"/>
      <inkml:brushProperty name="color" value="#FFC114"/>
    </inkml:brush>
  </inkml:definitions>
  <inkml:trace contextRef="#ctx0" brushRef="#br0">0 0 24575,'0'0'0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16:14.936"/>
    </inkml:context>
    <inkml:brush xml:id="br0">
      <inkml:brushProperty name="width" value="0.025" units="cm"/>
      <inkml:brushProperty name="height" value="0.025" units="cm"/>
      <inkml:brushProperty name="color" value="#00A0D7"/>
    </inkml:brush>
  </inkml:definitions>
  <inkml:trace contextRef="#ctx0" brushRef="#br0">1 2313 24575,'8'-2'0,"6"-6"0,3 1 0,5-4 0,1 4 0,-1-4 0,0 3 0,0-3 0,25-9 0,-26 10 0,17-9 0,-32 13 0,-1 3 0,-1-2 0,1 1 0,-2 1 0,3-2 0,-1 2 0,1-3 0,0 0 0,0 3 0,-1 0 0,1 1 0,0-2 0,2-2 0,6 0 0,-4 0 0,3-1 0,-5 1 0,-1 1 0,1-1 0,-2 3 0,0-3 0,-1 3 0,1-3 0,0 3 0,0-2 0,2 2 0,-1-3 0,3 0 0,-1 0 0,8-1 0,-4 1 0,3 0 0,-5 0 0,1 0 0,0 0 0,-1 0 0,-2 1 0,2-1 0,-2 0 0,0 0 0,2 0 0,3 3 0,-1-2 0,8 1 0,-4-3 0,5 0 0,0-1 0,0 1 0,1-1 0,-1 1 0,0-1 0,0 1 0,0-1 0,0 1 0,0 0 0,0-1 0,1 1 0,7-7 0,3 4 0,8-10 0,1 9 0,-1-9 0,-8 10 0,-3-7 0,-8 9 0,0-3 0,1 4 0,-1-4 0,0 3 0,0-3 0,-5 4 0,4 0 0,-8 1 0,8-1 0,-3 0 0,8-11 0,5 2 0,9-16 0,5 3 0,9-8 0,-4 1 0,9 0 0,-10-1 0,10 1 0,-4 0 0,14-2 0,2 0 0,0-1 0,-2 2 0,-8 0 0,-6 1 0,4 0 0,-4-1 0,0-4 0,-1 3 0,-6-4 0,0 1 0,1 3 0,-1-4 0,0 6 0,-11 9 0,-3 3 0,-20 13 0,-1 1 0,-7 7 0,0-3 0,0 6 0,0-5 0,2-1 0,1-1 0,7-5 0,6-6 0,12-8 0,-1-6 0,14-4 0,-15 5 0,15-5 0,-14 4 0,13-4 0,-13 5 0,10 2 0,-3-3 0,-11 13 0,4-5 0,-21 15 0,2-1 0,-3 1 0,-5 3 0,3-3 0,-1 4 0,1-4 0,7 2 0,6-13 0,13-3 0,-3-8 0,7-3 0,-12 10 0,-1 2 0,-11 9 0,1 2 0,-10 3 0,2 2 0,-2 0 0,0 0 0,0 0 0,-1 1 0,1-1 0,0 0 0,0 0 0,-3 3 0,-1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16:18.441"/>
    </inkml:context>
    <inkml:brush xml:id="br0">
      <inkml:brushProperty name="width" value="0.025" units="cm"/>
      <inkml:brushProperty name="height" value="0.025" units="cm"/>
      <inkml:brushProperty name="color" value="#00A0D7"/>
    </inkml:brush>
  </inkml:definitions>
  <inkml:trace contextRef="#ctx0" brushRef="#br0">1 1 24575,'6'3'0,"7"4"0,10 6 0,10 5 0,8 3 0,17 8 0,5 2 0,16 9-869,9 1 869,-6-1 0,6 1 0,-8-8 0,-9-1 0,-11-9 214,-10-5-214,-22-5 0,-3-5 0,-16-3 0,-1 1 0,-2 0 655,0-3-655,-1 2 0,1-2 0,0 3 0,2 0 0,6 0 0,3 1 0,1 0 0,3 0 0,-4 3 0,5-2 0,0 6 0,1-6 0,7 9 0,3-3 0,8 7 0,1-5 0,-1 3 0,0-3 0,0 1 0,-8-4 0,-2-4 0,-9-2 0,0 0 0,0 1 0,0-1 0,0 1 0,9 0 0,-7 0 0,7 4 0,0-3 0,1 8 0,13 6 0,5 1 0,-3 4 0,3-6 0,8-4 0,-4 3 0,15-2 0,-17-1 0,6 5 0,-15-11 0,-1 3 0,-3-5 0,-15-3 0,7 2 0,-1 4 0,-5-4 0,14 10 0,-7-4 0,10 6 0,-1-5 0,0 3 0,1-3 0,-1 0 0,0 4 0,-8-10 0,-2 3 0,-9-6 0,8 2 0,-5-1 0,5 0 0,-8 0 0,0-1 0,9 2 0,2 0 0,8 1 0,0 0 0,1 5 0,2 8 0,7 7 0,-5-1 0,4-2 0,-9-10 0,1 2 0,-1-3 0,-8 2 0,-3-4 0,-8-3 0,-4-5 0,-2 1 0,-4-1 0,-1-1 0,6 2 0,0 0 0,5 0 0,0 0 0,0 1 0,1-1 0,-1 4 0,0-3 0,0 2 0,0-2 0,0-1 0,0 0 0,0 1 0,1-1 0,-1 0 0,0 1 0,0-1 0,0-3 0,0 3 0,-4-4 0,-5 1 0,-4-1 0,-6-3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4.895"/>
    </inkml:context>
    <inkml:brush xml:id="br0">
      <inkml:brushProperty name="width" value="0.2" units="cm"/>
      <inkml:brushProperty name="height" value="0.2" units="cm"/>
    </inkml:brush>
  </inkml:definitions>
  <inkml:trace contextRef="#ctx0" brushRef="#br0">0 0 24575,'0'15'0,"0"-4"0,0-8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5.197"/>
    </inkml:context>
    <inkml:brush xml:id="br0">
      <inkml:brushProperty name="width" value="0.2" units="cm"/>
      <inkml:brushProperty name="height" value="0.2" units="cm"/>
    </inkml:brush>
  </inkml:definitions>
  <inkml:trace contextRef="#ctx0" brushRef="#br0">1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5.720"/>
    </inkml:context>
    <inkml:brush xml:id="br0">
      <inkml:brushProperty name="width" value="0.2" units="cm"/>
      <inkml:brushProperty name="height" value="0.2" units="cm"/>
    </inkml:brush>
  </inkml:definitions>
  <inkml:trace contextRef="#ctx0" brushRef="#br0">0 0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5.424"/>
    </inkml:context>
    <inkml:brush xml:id="br0">
      <inkml:brushProperty name="width" value="0.2" units="cm"/>
      <inkml:brushProperty name="height" value="0.2" units="cm"/>
    </inkml:brush>
  </inkml:definitions>
  <inkml:trace contextRef="#ctx0" brushRef="#br0">0 0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5.685"/>
    </inkml:context>
    <inkml:brush xml:id="br0">
      <inkml:brushProperty name="width" value="0.2" units="cm"/>
      <inkml:brushProperty name="height" value="0.2" units="cm"/>
    </inkml:brush>
  </inkml:definitions>
  <inkml:trace contextRef="#ctx0" brushRef="#br0">1 0 24575,'7'21'0,"-4"2"0,-6-10 0,-1-2 0,1-6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6.134"/>
    </inkml:context>
    <inkml:brush xml:id="br0">
      <inkml:brushProperty name="width" value="0.2" units="cm"/>
      <inkml:brushProperty name="height" value="0.2" units="cm"/>
    </inkml:brush>
  </inkml:definitions>
  <inkml:trace contextRef="#ctx0" brushRef="#br0">1 1 24575,'0'0'0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6.433"/>
    </inkml:context>
    <inkml:brush xml:id="br0">
      <inkml:brushProperty name="width" value="0.2" units="cm"/>
      <inkml:brushProperty name="height" value="0.2" units="cm"/>
    </inkml:brush>
  </inkml:definitions>
  <inkml:trace contextRef="#ctx0" brushRef="#br0">0 1 24575,'0'0'0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6.752"/>
    </inkml:context>
    <inkml:brush xml:id="br0">
      <inkml:brushProperty name="width" value="0.2" units="cm"/>
      <inkml:brushProperty name="height" value="0.2" units="cm"/>
    </inkml:brush>
  </inkml:definitions>
  <inkml:trace contextRef="#ctx0" brushRef="#br0">0 1 24575,'0'24'0,"3"-3"0,-3-12 0,3-3 0,-3-3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7.013"/>
    </inkml:context>
    <inkml:brush xml:id="br0">
      <inkml:brushProperty name="width" value="0.2" units="cm"/>
      <inkml:brushProperty name="height" value="0.2" units="cm"/>
    </inkml:brush>
  </inkml:definitions>
  <inkml:trace contextRef="#ctx0" brushRef="#br0">0 1 24575,'9'32'0,"0"-1"0,-2-9 0,-2-4 0,0-2 0,-4-7 0,2-3 0,-3-4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7.514"/>
    </inkml:context>
    <inkml:brush xml:id="br0">
      <inkml:brushProperty name="width" value="0.2" units="cm"/>
      <inkml:brushProperty name="height" value="0.2" units="cm"/>
    </inkml:brush>
  </inkml:definitions>
  <inkml:trace contextRef="#ctx0" brushRef="#br0">0 0 24575,'0'0'0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7.916"/>
    </inkml:context>
    <inkml:brush xml:id="br0">
      <inkml:brushProperty name="width" value="0.2" units="cm"/>
      <inkml:brushProperty name="height" value="0.2" units="cm"/>
    </inkml:brush>
  </inkml:definitions>
  <inkml:trace contextRef="#ctx0" brushRef="#br0">1 1 24575,'0'0'0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8.216"/>
    </inkml:context>
    <inkml:brush xml:id="br0">
      <inkml:brushProperty name="width" value="0.2" units="cm"/>
      <inkml:brushProperty name="height" value="0.2" units="cm"/>
    </inkml:brush>
  </inkml:definitions>
  <inkml:trace contextRef="#ctx0" brushRef="#br0">0 1 24575,'0'0'0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8.602"/>
    </inkml:context>
    <inkml:brush xml:id="br0">
      <inkml:brushProperty name="width" value="0.2" units="cm"/>
      <inkml:brushProperty name="height" value="0.2" units="cm"/>
    </inkml:brush>
  </inkml:definitions>
  <inkml:trace contextRef="#ctx0" brushRef="#br0">0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5.973"/>
    </inkml:context>
    <inkml:brush xml:id="br0">
      <inkml:brushProperty name="width" value="0.2" units="cm"/>
      <inkml:brushProperty name="height" value="0.2" units="cm"/>
    </inkml:brush>
  </inkml:definitions>
  <inkml:trace contextRef="#ctx0" brushRef="#br0">1 0 24575,'10'6'0,"-3"0"0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8.958"/>
    </inkml:context>
    <inkml:brush xml:id="br0">
      <inkml:brushProperty name="width" value="0.2" units="cm"/>
      <inkml:brushProperty name="height" value="0.2" units="cm"/>
    </inkml:brush>
  </inkml:definitions>
  <inkml:trace contextRef="#ctx0" brushRef="#br0">1 1 24575,'0'0'0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9.458"/>
    </inkml:context>
    <inkml:brush xml:id="br0">
      <inkml:brushProperty name="width" value="0.2" units="cm"/>
      <inkml:brushProperty name="height" value="0.2" units="cm"/>
    </inkml:brush>
  </inkml:definitions>
  <inkml:trace contextRef="#ctx0" brushRef="#br0">1 1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3.939"/>
    </inkml:context>
    <inkml:brush xml:id="br0">
      <inkml:brushProperty name="width" value="0.2" units="cm"/>
      <inkml:brushProperty name="height" value="0.2" units="cm"/>
    </inkml:brush>
  </inkml:definitions>
  <inkml:trace contextRef="#ctx0" brushRef="#br0">0 1 24575,'0'0'0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4.531"/>
    </inkml:context>
    <inkml:brush xml:id="br0">
      <inkml:brushProperty name="width" value="0.2" units="cm"/>
      <inkml:brushProperty name="height" value="0.2" units="cm"/>
    </inkml:brush>
  </inkml:definitions>
  <inkml:trace contextRef="#ctx0" brushRef="#br0">0 0 24575,'13'7'0,"-3"-2"0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4.815"/>
    </inkml:context>
    <inkml:brush xml:id="br0">
      <inkml:brushProperty name="width" value="0.2" units="cm"/>
      <inkml:brushProperty name="height" value="0.2" units="cm"/>
    </inkml:brush>
  </inkml:definitions>
  <inkml:trace contextRef="#ctx0" brushRef="#br0">1 1 24575,'0'0'0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9.914"/>
    </inkml:context>
    <inkml:brush xml:id="br0">
      <inkml:brushProperty name="width" value="0.2" units="cm"/>
      <inkml:brushProperty name="height" value="0.2" units="cm"/>
    </inkml:brush>
  </inkml:definitions>
  <inkml:trace contextRef="#ctx0" brushRef="#br0">0 0 24575,'0'0'0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0.214"/>
    </inkml:context>
    <inkml:brush xml:id="br0">
      <inkml:brushProperty name="width" value="0.2" units="cm"/>
      <inkml:brushProperty name="height" value="0.2" units="cm"/>
    </inkml:brush>
  </inkml:definitions>
  <inkml:trace contextRef="#ctx0" brushRef="#br0">0 1 24575,'0'0'0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0.515"/>
    </inkml:context>
    <inkml:brush xml:id="br0">
      <inkml:brushProperty name="width" value="0.2" units="cm"/>
      <inkml:brushProperty name="height" value="0.2" units="cm"/>
    </inkml:brush>
  </inkml:definitions>
  <inkml:trace contextRef="#ctx0" brushRef="#br0">0 0 24575,'10'6'0,"-3"0"0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0.771"/>
    </inkml:context>
    <inkml:brush xml:id="br0">
      <inkml:brushProperty name="width" value="0.2" units="cm"/>
      <inkml:brushProperty name="height" value="0.2" units="cm"/>
    </inkml:brush>
  </inkml:definitions>
  <inkml:trace contextRef="#ctx0" brushRef="#br0">0 0 24575,'0'0'0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1.018"/>
    </inkml:context>
    <inkml:brush xml:id="br0">
      <inkml:brushProperty name="width" value="0.2" units="cm"/>
      <inkml:brushProperty name="height" value="0.2" units="cm"/>
    </inkml:brush>
  </inkml:definitions>
  <inkml:trace contextRef="#ctx0" brushRef="#br0">0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6.444"/>
    </inkml:context>
    <inkml:brush xml:id="br0">
      <inkml:brushProperty name="width" value="0.2" units="cm"/>
      <inkml:brushProperty name="height" value="0.2" units="cm"/>
    </inkml:brush>
  </inkml:definitions>
  <inkml:trace contextRef="#ctx0" brushRef="#br0">1 0 24575,'0'0'0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1.326"/>
    </inkml:context>
    <inkml:brush xml:id="br0">
      <inkml:brushProperty name="width" value="0.2" units="cm"/>
      <inkml:brushProperty name="height" value="0.2" units="cm"/>
    </inkml:brush>
  </inkml:definitions>
  <inkml:trace contextRef="#ctx0" brushRef="#br0">1 1 24575,'9'6'0,"-1"-1"0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1.626"/>
    </inkml:context>
    <inkml:brush xml:id="br0">
      <inkml:brushProperty name="width" value="0.2" units="cm"/>
      <inkml:brushProperty name="height" value="0.2" units="cm"/>
    </inkml:brush>
  </inkml:definitions>
  <inkml:trace contextRef="#ctx0" brushRef="#br0">0 0 24575,'0'0'0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1.950"/>
    </inkml:context>
    <inkml:brush xml:id="br0">
      <inkml:brushProperty name="width" value="0.2" units="cm"/>
      <inkml:brushProperty name="height" value="0.2" units="cm"/>
    </inkml:brush>
  </inkml:definitions>
  <inkml:trace contextRef="#ctx0" brushRef="#br0">0 0 24575,'0'0'0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2.352"/>
    </inkml:context>
    <inkml:brush xml:id="br0">
      <inkml:brushProperty name="width" value="0.2" units="cm"/>
      <inkml:brushProperty name="height" value="0.2" units="cm"/>
    </inkml:brush>
  </inkml:definitions>
  <inkml:trace contextRef="#ctx0" brushRef="#br0">0 0 24575,'0'0'0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2.652"/>
    </inkml:context>
    <inkml:brush xml:id="br0">
      <inkml:brushProperty name="width" value="0.2" units="cm"/>
      <inkml:brushProperty name="height" value="0.2" units="cm"/>
    </inkml:brush>
  </inkml:definitions>
  <inkml:trace contextRef="#ctx0" brushRef="#br0">0 1 24575,'0'0'0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3.108"/>
    </inkml:context>
    <inkml:brush xml:id="br0">
      <inkml:brushProperty name="width" value="0.2" units="cm"/>
      <inkml:brushProperty name="height" value="0.2" units="cm"/>
    </inkml:brush>
  </inkml:definitions>
  <inkml:trace contextRef="#ctx0" brushRef="#br0">0 0 24575,'0'0'0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3.369"/>
    </inkml:context>
    <inkml:brush xml:id="br0">
      <inkml:brushProperty name="width" value="0.2" units="cm"/>
      <inkml:brushProperty name="height" value="0.2" units="cm"/>
    </inkml:brush>
  </inkml:definitions>
  <inkml:trace contextRef="#ctx0" brushRef="#br0">0 0 24575,'0'0'0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3.639"/>
    </inkml:context>
    <inkml:brush xml:id="br0">
      <inkml:brushProperty name="width" value="0.2" units="cm"/>
      <inkml:brushProperty name="height" value="0.2" units="cm"/>
    </inkml:brush>
  </inkml:definitions>
  <inkml:trace contextRef="#ctx0" brushRef="#br0">0 0 24575,'0'0'0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3.948"/>
    </inkml:context>
    <inkml:brush xml:id="br0">
      <inkml:brushProperty name="width" value="0.2" units="cm"/>
      <inkml:brushProperty name="height" value="0.2" units="cm"/>
    </inkml:brush>
  </inkml:definitions>
  <inkml:trace contextRef="#ctx0" brushRef="#br0">0 1 24575,'0'0'0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4.342"/>
    </inkml:context>
    <inkml:brush xml:id="br0">
      <inkml:brushProperty name="width" value="0.2" units="cm"/>
      <inkml:brushProperty name="height" value="0.2" units="cm"/>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6.907"/>
    </inkml:context>
    <inkml:brush xml:id="br0">
      <inkml:brushProperty name="width" value="0.2" units="cm"/>
      <inkml:brushProperty name="height" value="0.2" units="cm"/>
    </inkml:brush>
  </inkml:definitions>
  <inkml:trace contextRef="#ctx0" brushRef="#br0">1 0 24575,'0'0'0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4.720"/>
    </inkml:context>
    <inkml:brush xml:id="br0">
      <inkml:brushProperty name="width" value="0.2" units="cm"/>
      <inkml:brushProperty name="height" value="0.2" units="cm"/>
    </inkml:brush>
  </inkml:definitions>
  <inkml:trace contextRef="#ctx0" brushRef="#br0">0 1 24575,'15'3'0,"-1"-1"0,-8 1 0,0-2 0,-1 1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5.306"/>
    </inkml:context>
    <inkml:brush xml:id="br0">
      <inkml:brushProperty name="width" value="0.2" units="cm"/>
      <inkml:brushProperty name="height" value="0.2" units="cm"/>
    </inkml:brush>
  </inkml:definitions>
  <inkml:trace contextRef="#ctx0" brushRef="#br0">1 1 24575,'0'0'0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5.676"/>
    </inkml:context>
    <inkml:brush xml:id="br0">
      <inkml:brushProperty name="width" value="0.2" units="cm"/>
      <inkml:brushProperty name="height" value="0.2" units="cm"/>
    </inkml:brush>
  </inkml:definitions>
  <inkml:trace contextRef="#ctx0" brushRef="#br0">0 1 24575,'0'0'0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6.170"/>
    </inkml:context>
    <inkml:brush xml:id="br0">
      <inkml:brushProperty name="width" value="0.2" units="cm"/>
      <inkml:brushProperty name="height" value="0.2" units="cm"/>
    </inkml:brush>
  </inkml:definitions>
  <inkml:trace contextRef="#ctx0" brushRef="#br0">0 0 24575,'0'0'0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6.896"/>
    </inkml:context>
    <inkml:brush xml:id="br0">
      <inkml:brushProperty name="width" value="0.2" units="cm"/>
      <inkml:brushProperty name="height" value="0.2" units="cm"/>
    </inkml:brush>
  </inkml:definitions>
  <inkml:trace contextRef="#ctx0" brushRef="#br0">0 1 24575,'0'0'0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7.382"/>
    </inkml:context>
    <inkml:brush xml:id="br0">
      <inkml:brushProperty name="width" value="0.2" units="cm"/>
      <inkml:brushProperty name="height" value="0.2" units="cm"/>
    </inkml:brush>
  </inkml:definitions>
  <inkml:trace contextRef="#ctx0" brushRef="#br0">23 1 24575,'-12'4'0,"2"-1"0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9.703"/>
    </inkml:context>
    <inkml:brush xml:id="br0">
      <inkml:brushProperty name="width" value="0.2" units="cm"/>
      <inkml:brushProperty name="height" value="0.2" units="cm"/>
    </inkml:brush>
  </inkml:definitions>
  <inkml:trace contextRef="#ctx0" brushRef="#br0">0 0 24575,'0'0'0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0.580"/>
    </inkml:context>
    <inkml:brush xml:id="br0">
      <inkml:brushProperty name="width" value="0.2" units="cm"/>
      <inkml:brushProperty name="height" value="0.2" units="cm"/>
    </inkml:brush>
  </inkml:definitions>
  <inkml:trace contextRef="#ctx0" brushRef="#br0">0 1 24575,'0'0'0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1.404"/>
    </inkml:context>
    <inkml:brush xml:id="br0">
      <inkml:brushProperty name="width" value="0.2" units="cm"/>
      <inkml:brushProperty name="height" value="0.2" units="cm"/>
    </inkml:brush>
  </inkml:definitions>
  <inkml:trace contextRef="#ctx0" brushRef="#br0">1 0 24575,'0'0'0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7.698"/>
    </inkml:context>
    <inkml:brush xml:id="br0">
      <inkml:brushProperty name="width" value="0.2" units="cm"/>
      <inkml:brushProperty name="height" value="0.2" units="cm"/>
    </inkml:brush>
  </inkml:definitions>
  <inkml:trace contextRef="#ctx0" brushRef="#br0">0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7.169"/>
    </inkml:context>
    <inkml:brush xml:id="br0">
      <inkml:brushProperty name="width" value="0.2" units="cm"/>
      <inkml:brushProperty name="height" value="0.2" units="cm"/>
    </inkml:brush>
  </inkml:definitions>
  <inkml:trace contextRef="#ctx0" brushRef="#br0">1 1 24575,'0'0'0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1.768"/>
    </inkml:context>
    <inkml:brush xml:id="br0">
      <inkml:brushProperty name="width" value="0.2" units="cm"/>
      <inkml:brushProperty name="height" value="0.2" units="cm"/>
    </inkml:brush>
  </inkml:definitions>
  <inkml:trace contextRef="#ctx0" brushRef="#br0">1 1 24575,'0'0'0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8.053"/>
    </inkml:context>
    <inkml:brush xml:id="br0">
      <inkml:brushProperty name="width" value="0.2" units="cm"/>
      <inkml:brushProperty name="height" value="0.2" units="cm"/>
    </inkml:brush>
  </inkml:definitions>
  <inkml:trace contextRef="#ctx0" brushRef="#br0">1 0 24575,'0'0'0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8.416"/>
    </inkml:context>
    <inkml:brush xml:id="br0">
      <inkml:brushProperty name="width" value="0.2" units="cm"/>
      <inkml:brushProperty name="height" value="0.2" units="cm"/>
    </inkml:brush>
  </inkml:definitions>
  <inkml:trace contextRef="#ctx0" brushRef="#br0">1 1 24575,'0'0'0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8.910"/>
    </inkml:context>
    <inkml:brush xml:id="br0">
      <inkml:brushProperty name="width" value="0.2" units="cm"/>
      <inkml:brushProperty name="height" value="0.2" units="cm"/>
    </inkml:brush>
  </inkml:definitions>
  <inkml:trace contextRef="#ctx0" brushRef="#br0">1 1 24575,'0'0'0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9.296"/>
    </inkml:context>
    <inkml:brush xml:id="br0">
      <inkml:brushProperty name="width" value="0.2" units="cm"/>
      <inkml:brushProperty name="height" value="0.2" units="cm"/>
    </inkml:brush>
  </inkml:definitions>
  <inkml:trace contextRef="#ctx0" brushRef="#br0">0 0 24575,'0'0'0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9.626"/>
    </inkml:context>
    <inkml:brush xml:id="br0">
      <inkml:brushProperty name="width" value="0.2" units="cm"/>
      <inkml:brushProperty name="height" value="0.2" units="cm"/>
    </inkml:brush>
  </inkml:definitions>
  <inkml:trace contextRef="#ctx0" brushRef="#br0">0 1 24575,'0'0'0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9.936"/>
    </inkml:context>
    <inkml:brush xml:id="br0">
      <inkml:brushProperty name="width" value="0.2" units="cm"/>
      <inkml:brushProperty name="height" value="0.2" units="cm"/>
    </inkml:brush>
  </inkml:definitions>
  <inkml:trace contextRef="#ctx0" brushRef="#br0">0 1 24575,'0'0'0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0.214"/>
    </inkml:context>
    <inkml:brush xml:id="br0">
      <inkml:brushProperty name="width" value="0.2" units="cm"/>
      <inkml:brushProperty name="height" value="0.2" units="cm"/>
    </inkml:brush>
  </inkml:definitions>
  <inkml:trace contextRef="#ctx0" brushRef="#br0">0 0 24575,'7'13'0,"-2"-3"0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0.706"/>
    </inkml:context>
    <inkml:brush xml:id="br0">
      <inkml:brushProperty name="width" value="0.2" units="cm"/>
      <inkml:brushProperty name="height" value="0.2" units="cm"/>
    </inkml:brush>
  </inkml:definitions>
  <inkml:trace contextRef="#ctx0" brushRef="#br0">1 0 24575,'0'0'0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0.992"/>
    </inkml:context>
    <inkml:brush xml:id="br0">
      <inkml:brushProperty name="width" value="0.2" units="cm"/>
      <inkml:brushProperty name="height" value="0.2" units="cm"/>
    </inkml:brush>
  </inkml:definitions>
  <inkml:trace contextRef="#ctx0" brushRef="#br0">1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7.386"/>
    </inkml:context>
    <inkml:brush xml:id="br0">
      <inkml:brushProperty name="width" value="0.2" units="cm"/>
      <inkml:brushProperty name="height" value="0.2" units="cm"/>
    </inkml:brush>
  </inkml:definitions>
  <inkml:trace contextRef="#ctx0" brushRef="#br0">0 0 24575,'0'0'0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1.270"/>
    </inkml:context>
    <inkml:brush xml:id="br0">
      <inkml:brushProperty name="width" value="0.2" units="cm"/>
      <inkml:brushProperty name="height" value="0.2" units="cm"/>
    </inkml:brush>
  </inkml:definitions>
  <inkml:trace contextRef="#ctx0" brushRef="#br0">1 0 24575,'0'0'0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1.524"/>
    </inkml:context>
    <inkml:brush xml:id="br0">
      <inkml:brushProperty name="width" value="0.2" units="cm"/>
      <inkml:brushProperty name="height" value="0.2" units="cm"/>
    </inkml:brush>
  </inkml:definitions>
  <inkml:trace contextRef="#ctx0" brushRef="#br0">1 1 24575,'0'0'0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1.864"/>
    </inkml:context>
    <inkml:brush xml:id="br0">
      <inkml:brushProperty name="width" value="0.2" units="cm"/>
      <inkml:brushProperty name="height" value="0.2" units="cm"/>
    </inkml:brush>
  </inkml:definitions>
  <inkml:trace contextRef="#ctx0" brushRef="#br0">1 0 24575,'0'0'0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2.272"/>
    </inkml:context>
    <inkml:brush xml:id="br0">
      <inkml:brushProperty name="width" value="0.2" units="cm"/>
      <inkml:brushProperty name="height" value="0.2" units="cm"/>
    </inkml:brush>
  </inkml:definitions>
  <inkml:trace contextRef="#ctx0" brushRef="#br0">0 0 24575,'0'0'0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2.628"/>
    </inkml:context>
    <inkml:brush xml:id="br0">
      <inkml:brushProperty name="width" value="0.2" units="cm"/>
      <inkml:brushProperty name="height" value="0.2" units="cm"/>
    </inkml:brush>
  </inkml:definitions>
  <inkml:trace contextRef="#ctx0" brushRef="#br0">0 1 24575,'0'0'0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2.998"/>
    </inkml:context>
    <inkml:brush xml:id="br0">
      <inkml:brushProperty name="width" value="0.2" units="cm"/>
      <inkml:brushProperty name="height" value="0.2" units="cm"/>
    </inkml:brush>
  </inkml:definitions>
  <inkml:trace contextRef="#ctx0" brushRef="#br0">0 0 24575,'0'0'0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3.314"/>
    </inkml:context>
    <inkml:brush xml:id="br0">
      <inkml:brushProperty name="width" value="0.2" units="cm"/>
      <inkml:brushProperty name="height" value="0.2" units="cm"/>
    </inkml:brush>
  </inkml:definitions>
  <inkml:trace contextRef="#ctx0" brushRef="#br0">121 0 24575,'-58'13'0,"31"-4"0,-9-9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3.654"/>
    </inkml:context>
    <inkml:brush xml:id="br0">
      <inkml:brushProperty name="width" value="0.2" units="cm"/>
      <inkml:brushProperty name="height" value="0.2" units="cm"/>
    </inkml:brush>
  </inkml:definitions>
  <inkml:trace contextRef="#ctx0" brushRef="#br0">0 0 24575,'0'0'0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4.062"/>
    </inkml:context>
    <inkml:brush xml:id="br0">
      <inkml:brushProperty name="width" value="0.2" units="cm"/>
      <inkml:brushProperty name="height" value="0.2" units="cm"/>
    </inkml:brush>
  </inkml:definitions>
  <inkml:trace contextRef="#ctx0" brushRef="#br0">0 0 24575,'0'0'0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4.432"/>
    </inkml:context>
    <inkml:brush xml:id="br0">
      <inkml:brushProperty name="width" value="0.2" units="cm"/>
      <inkml:brushProperty name="height" value="0.2" units="cm"/>
    </inkml:brush>
  </inkml:definitions>
  <inkml:trace contextRef="#ctx0" brushRef="#br0">0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7.655"/>
    </inkml:context>
    <inkml:brush xml:id="br0">
      <inkml:brushProperty name="width" value="0.2" units="cm"/>
      <inkml:brushProperty name="height" value="0.2" units="cm"/>
    </inkml:brush>
  </inkml:definitions>
  <inkml:trace contextRef="#ctx0" brushRef="#br0">1 1 24575,'0'0'0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4.764"/>
    </inkml:context>
    <inkml:brush xml:id="br0">
      <inkml:brushProperty name="width" value="0.2" units="cm"/>
      <inkml:brushProperty name="height" value="0.2" units="cm"/>
    </inkml:brush>
  </inkml:definitions>
  <inkml:trace contextRef="#ctx0" brushRef="#br0">0 1 24575,'0'0'0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5.171"/>
    </inkml:context>
    <inkml:brush xml:id="br0">
      <inkml:brushProperty name="width" value="0.2" units="cm"/>
      <inkml:brushProperty name="height" value="0.2" units="cm"/>
    </inkml:brush>
  </inkml:definitions>
  <inkml:trace contextRef="#ctx0" brushRef="#br0">0 1 24575,'12'9'0,"-1"-1"0,-8-5 0,0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5.455"/>
    </inkml:context>
    <inkml:brush xml:id="br0">
      <inkml:brushProperty name="width" value="0.2" units="cm"/>
      <inkml:brushProperty name="height" value="0.2" units="cm"/>
    </inkml:brush>
  </inkml:definitions>
  <inkml:trace contextRef="#ctx0" brushRef="#br0">1 0 24575,'0'0'0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5.720"/>
    </inkml:context>
    <inkml:brush xml:id="br0">
      <inkml:brushProperty name="width" value="0.2" units="cm"/>
      <inkml:brushProperty name="height" value="0.2" units="cm"/>
    </inkml:brush>
  </inkml:definitions>
  <inkml:trace contextRef="#ctx0" brushRef="#br0">0 0 24575,'0'0'0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5.973"/>
    </inkml:context>
    <inkml:brush xml:id="br0">
      <inkml:brushProperty name="width" value="0.2" units="cm"/>
      <inkml:brushProperty name="height" value="0.2" units="cm"/>
    </inkml:brush>
  </inkml:definitions>
  <inkml:trace contextRef="#ctx0" brushRef="#br0">1 0 24575,'10'6'0,"-3"0"0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6.444"/>
    </inkml:context>
    <inkml:brush xml:id="br0">
      <inkml:brushProperty name="width" value="0.2" units="cm"/>
      <inkml:brushProperty name="height" value="0.2" units="cm"/>
    </inkml:brush>
  </inkml:definitions>
  <inkml:trace contextRef="#ctx0" brushRef="#br0">1 0 24575,'0'0'0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6.907"/>
    </inkml:context>
    <inkml:brush xml:id="br0">
      <inkml:brushProperty name="width" value="0.2" units="cm"/>
      <inkml:brushProperty name="height" value="0.2" units="cm"/>
    </inkml:brush>
  </inkml:definitions>
  <inkml:trace contextRef="#ctx0" brushRef="#br0">1 0 24575,'0'0'0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7.169"/>
    </inkml:context>
    <inkml:brush xml:id="br0">
      <inkml:brushProperty name="width" value="0.2" units="cm"/>
      <inkml:brushProperty name="height" value="0.2" units="cm"/>
    </inkml:brush>
  </inkml:definitions>
  <inkml:trace contextRef="#ctx0" brushRef="#br0">1 1 24575,'0'0'0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7.386"/>
    </inkml:context>
    <inkml:brush xml:id="br0">
      <inkml:brushProperty name="width" value="0.2" units="cm"/>
      <inkml:brushProperty name="height" value="0.2" units="cm"/>
    </inkml:brush>
  </inkml:definitions>
  <inkml:trace contextRef="#ctx0" brushRef="#br0">0 0 24575,'0'0'0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7.655"/>
    </inkml:context>
    <inkml:brush xml:id="br0">
      <inkml:brushProperty name="width" value="0.2" units="cm"/>
      <inkml:brushProperty name="height" value="0.2" units="cm"/>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9B86EE-2B94-1A41-9881-95F081A74347}" type="datetimeFigureOut">
              <a:rPr lang="en-US" smtClean="0"/>
              <a:t>5/18/2022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B8E0BD-0015-B649-86C2-F335E4113E7F}" type="slidenum">
              <a:rPr lang="en-US" smtClean="0"/>
              <a:t>‹#›</a:t>
            </a:fld>
            <a:endParaRPr lang="en-US"/>
          </a:p>
        </p:txBody>
      </p:sp>
    </p:spTree>
    <p:extLst>
      <p:ext uri="{BB962C8B-B14F-4D97-AF65-F5344CB8AC3E}">
        <p14:creationId xmlns:p14="http://schemas.microsoft.com/office/powerpoint/2010/main" val="2312100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how did I get here?”</a:t>
            </a:r>
          </a:p>
        </p:txBody>
      </p:sp>
      <p:sp>
        <p:nvSpPr>
          <p:cNvPr id="4" name="Slide Number Placeholder 3"/>
          <p:cNvSpPr>
            <a:spLocks noGrp="1"/>
          </p:cNvSpPr>
          <p:nvPr>
            <p:ph type="sldNum" sz="quarter" idx="5"/>
          </p:nvPr>
        </p:nvSpPr>
        <p:spPr/>
        <p:txBody>
          <a:bodyPr/>
          <a:lstStyle/>
          <a:p>
            <a:fld id="{C8B8E0BD-0015-B649-86C2-F335E4113E7F}" type="slidenum">
              <a:rPr lang="en-US" smtClean="0"/>
              <a:t>11</a:t>
            </a:fld>
            <a:endParaRPr lang="en-US"/>
          </a:p>
        </p:txBody>
      </p:sp>
    </p:spTree>
    <p:extLst>
      <p:ext uri="{BB962C8B-B14F-4D97-AF65-F5344CB8AC3E}">
        <p14:creationId xmlns:p14="http://schemas.microsoft.com/office/powerpoint/2010/main" val="1240167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usual, a scatterplot can be helpful. Related to Gilmore’s inaccessibility flag, there are patterns in data (or rather, lack of data) that may tip one off to the presence of catastrophes.</a:t>
            </a:r>
          </a:p>
        </p:txBody>
      </p:sp>
      <p:sp>
        <p:nvSpPr>
          <p:cNvPr id="4" name="Slide Number Placeholder 3"/>
          <p:cNvSpPr>
            <a:spLocks noGrp="1"/>
          </p:cNvSpPr>
          <p:nvPr>
            <p:ph type="sldNum" sz="quarter" idx="5"/>
          </p:nvPr>
        </p:nvSpPr>
        <p:spPr/>
        <p:txBody>
          <a:bodyPr/>
          <a:lstStyle/>
          <a:p>
            <a:fld id="{878E9670-0183-F642-BA93-A4027ED950F3}" type="slidenum">
              <a:rPr lang="en-US" smtClean="0"/>
              <a:t>14</a:t>
            </a:fld>
            <a:endParaRPr lang="en-US"/>
          </a:p>
        </p:txBody>
      </p:sp>
    </p:spTree>
    <p:extLst>
      <p:ext uri="{BB962C8B-B14F-4D97-AF65-F5344CB8AC3E}">
        <p14:creationId xmlns:p14="http://schemas.microsoft.com/office/powerpoint/2010/main" val="390454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data are heteroscedastic (as introversion increases, so does the range of data) AND there appears to be the start of a notch on the right side.</a:t>
            </a:r>
          </a:p>
          <a:p>
            <a:endParaRPr lang="en-US" dirty="0"/>
          </a:p>
          <a:p>
            <a:r>
              <a:rPr lang="en-US" dirty="0"/>
              <a:t>This figure is from Cobb (1981).</a:t>
            </a:r>
          </a:p>
        </p:txBody>
      </p:sp>
      <p:sp>
        <p:nvSpPr>
          <p:cNvPr id="4" name="Slide Number Placeholder 3"/>
          <p:cNvSpPr>
            <a:spLocks noGrp="1"/>
          </p:cNvSpPr>
          <p:nvPr>
            <p:ph type="sldNum" sz="quarter" idx="5"/>
          </p:nvPr>
        </p:nvSpPr>
        <p:spPr/>
        <p:txBody>
          <a:bodyPr/>
          <a:lstStyle/>
          <a:p>
            <a:fld id="{878E9670-0183-F642-BA93-A4027ED950F3}" type="slidenum">
              <a:rPr lang="en-US" smtClean="0"/>
              <a:t>18</a:t>
            </a:fld>
            <a:endParaRPr lang="en-US"/>
          </a:p>
        </p:txBody>
      </p:sp>
    </p:spTree>
    <p:extLst>
      <p:ext uri="{BB962C8B-B14F-4D97-AF65-F5344CB8AC3E}">
        <p14:creationId xmlns:p14="http://schemas.microsoft.com/office/powerpoint/2010/main" val="2613369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classic cusp catastrophe, due to Zeeman (1976), which is both insightful and wrong. (Yes, we know it is wrong, so all the animal behavior people out there can just refrain from yelling at me.) Let’s spend a little bit of time with it:</a:t>
            </a:r>
          </a:p>
          <a:p>
            <a:pPr marL="171450" indent="-171450">
              <a:buFontTx/>
              <a:buChar char="-"/>
            </a:pPr>
            <a:r>
              <a:rPr lang="en-US" dirty="0"/>
              <a:t>Control surface vs. behavior surface</a:t>
            </a:r>
          </a:p>
          <a:p>
            <a:pPr marL="171450" indent="-171450">
              <a:buFontTx/>
              <a:buChar char="-"/>
            </a:pPr>
            <a:r>
              <a:rPr lang="en-US" dirty="0"/>
              <a:t>Notice that movement along the bifurcation axis produces a single pitchfork bifurcation (divergence of nearby points). Movement along the asymmetry parameter produces hysteresis; size of the hysteresis depends upon the value of the bifurcation parameter</a:t>
            </a:r>
          </a:p>
          <a:p>
            <a:pPr marL="171450" indent="-171450">
              <a:buFontTx/>
              <a:buChar char="-"/>
            </a:pPr>
            <a:r>
              <a:rPr lang="en-US" dirty="0"/>
              <a:t>Control axes (rage and fear) and behavior surface (????). Notice that this puts “fight” and “flight” on the same axis. Some confusion of the qualitative behavior and the quantitative output.</a:t>
            </a:r>
          </a:p>
          <a:p>
            <a:pPr marL="171450" indent="-171450">
              <a:buFontTx/>
              <a:buChar char="-"/>
            </a:pPr>
            <a:r>
              <a:rPr lang="en-US" dirty="0"/>
              <a:t>Look at the four paths in the control surface, and what their output behavior 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Look at the “bifurcation set”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Notice that a cross section of the behavior surface (left-right) looks like, yep, the hysteresis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Bifurcation parameter (fear-rage) vs. asymmetry parameter (fear + rage): small bifurcation = no hysteresis; large bifurcation = hysteresis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Incidentally, the cusp is named for the point where the two branches of the bifurcation set meet; the “slope” is undefined there, and hence is a singularity. Catastrophe theory is an outgrowth of singularity theory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endParaRPr lang="en-US" dirty="0"/>
          </a:p>
          <a:p>
            <a:endParaRPr lang="en-US" dirty="0"/>
          </a:p>
          <a:p>
            <a:r>
              <a:rPr lang="en-US" dirty="0"/>
              <a:t>Delays…Maxwell convention, etc. See Gilmore</a:t>
            </a:r>
          </a:p>
        </p:txBody>
      </p:sp>
      <p:sp>
        <p:nvSpPr>
          <p:cNvPr id="4" name="Slide Number Placeholder 3"/>
          <p:cNvSpPr>
            <a:spLocks noGrp="1"/>
          </p:cNvSpPr>
          <p:nvPr>
            <p:ph type="sldNum" sz="quarter" idx="5"/>
          </p:nvPr>
        </p:nvSpPr>
        <p:spPr/>
        <p:txBody>
          <a:bodyPr/>
          <a:lstStyle/>
          <a:p>
            <a:fld id="{878E9670-0183-F642-BA93-A4027ED950F3}" type="slidenum">
              <a:rPr lang="en-US" smtClean="0"/>
              <a:t>24</a:t>
            </a:fld>
            <a:endParaRPr lang="en-US"/>
          </a:p>
        </p:txBody>
      </p:sp>
    </p:spTree>
    <p:extLst>
      <p:ext uri="{BB962C8B-B14F-4D97-AF65-F5344CB8AC3E}">
        <p14:creationId xmlns:p14="http://schemas.microsoft.com/office/powerpoint/2010/main" val="37636309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15E4C7E-28EE-4383-B5F9-2F1FEAB4526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3394-BB7E-4A09-B555-3C8DB4CAD1ED}"/>
              </a:ext>
            </a:extLst>
          </p:cNvPr>
          <p:cNvSpPr>
            <a:spLocks noGrp="1"/>
          </p:cNvSpPr>
          <p:nvPr>
            <p:ph type="ctrTitle"/>
          </p:nvPr>
        </p:nvSpPr>
        <p:spPr>
          <a:xfrm>
            <a:off x="4156364" y="2793076"/>
            <a:ext cx="7946967" cy="1639600"/>
          </a:xfrm>
        </p:spPr>
        <p:txBody>
          <a:bodyPr anchor="b">
            <a:normAutofit/>
          </a:bodyPr>
          <a:lstStyle>
            <a:lvl1pPr algn="l">
              <a:defRPr sz="4800">
                <a:solidFill>
                  <a:srgbClr val="CFB87C"/>
                </a:solidFill>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2B2B44CE-FA18-4FB4-BDBA-7DB8A39CEBCB}"/>
              </a:ext>
            </a:extLst>
          </p:cNvPr>
          <p:cNvSpPr>
            <a:spLocks noGrp="1"/>
          </p:cNvSpPr>
          <p:nvPr>
            <p:ph type="subTitle" idx="1"/>
          </p:nvPr>
        </p:nvSpPr>
        <p:spPr>
          <a:xfrm>
            <a:off x="4156364" y="4689158"/>
            <a:ext cx="7946967" cy="637453"/>
          </a:xfrm>
        </p:spPr>
        <p:txBody>
          <a:bodyPr/>
          <a:lstStyle>
            <a:lvl1pPr marL="0" indent="0" algn="l">
              <a:buNone/>
              <a:defRPr sz="2400">
                <a:latin typeface="Arial" panose="020B0604020202020204" pitchFamily="34" charset="0"/>
                <a:ea typeface="Roboto" panose="02000000000000000000"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065430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FBC6AE-7588-4518-89F1-5B141B8AF2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56D118D-37F3-40B6-8AAB-A460F215FCE4}"/>
              </a:ext>
            </a:extLst>
          </p:cNvPr>
          <p:cNvSpPr>
            <a:spLocks noGrp="1"/>
          </p:cNvSpPr>
          <p:nvPr>
            <p:ph type="title"/>
          </p:nvPr>
        </p:nvSpPr>
        <p:spPr>
          <a:xfrm>
            <a:off x="266007" y="18255"/>
            <a:ext cx="11637818" cy="1126333"/>
          </a:xfrm>
        </p:spPr>
        <p:txBody>
          <a:bodyPr/>
          <a:lstStyle>
            <a:lvl1pPr>
              <a:defRPr>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BEF36B8-7C51-4C95-BC03-391BC9757D28}"/>
              </a:ext>
            </a:extLst>
          </p:cNvPr>
          <p:cNvSpPr>
            <a:spLocks noGrp="1"/>
          </p:cNvSpPr>
          <p:nvPr>
            <p:ph idx="1"/>
          </p:nvPr>
        </p:nvSpPr>
        <p:spPr>
          <a:xfrm>
            <a:off x="838200" y="1651058"/>
            <a:ext cx="10515600" cy="4351338"/>
          </a:xfrm>
        </p:spPr>
        <p:txBody>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4">
            <a:extLst>
              <a:ext uri="{FF2B5EF4-FFF2-40B4-BE49-F238E27FC236}">
                <a16:creationId xmlns:a16="http://schemas.microsoft.com/office/drawing/2014/main" id="{69483C93-4FC4-413D-9C94-BB9191DA7E0D}"/>
              </a:ext>
            </a:extLst>
          </p:cNvPr>
          <p:cNvSpPr>
            <a:spLocks noGrp="1"/>
          </p:cNvSpPr>
          <p:nvPr>
            <p:ph type="dt" sz="half" idx="10"/>
          </p:nvPr>
        </p:nvSpPr>
        <p:spPr>
          <a:xfrm>
            <a:off x="838200" y="6198408"/>
            <a:ext cx="2743200" cy="365125"/>
          </a:xfrm>
        </p:spPr>
        <p:txBody>
          <a:bodyPr/>
          <a:lstStyle/>
          <a:p>
            <a:fld id="{8858C042-55F6-4044-A4DE-B4FCA7C0AD86}" type="datetimeFigureOut">
              <a:rPr lang="en-US" smtClean="0"/>
              <a:t>5/18/2022</a:t>
            </a:fld>
            <a:endParaRPr lang="en-US" dirty="0"/>
          </a:p>
        </p:txBody>
      </p:sp>
      <p:sp>
        <p:nvSpPr>
          <p:cNvPr id="13" name="Footer Placeholder 5">
            <a:extLst>
              <a:ext uri="{FF2B5EF4-FFF2-40B4-BE49-F238E27FC236}">
                <a16:creationId xmlns:a16="http://schemas.microsoft.com/office/drawing/2014/main" id="{0058BB08-2CC0-4701-9BCE-2DFE4433507D}"/>
              </a:ext>
            </a:extLst>
          </p:cNvPr>
          <p:cNvSpPr>
            <a:spLocks noGrp="1"/>
          </p:cNvSpPr>
          <p:nvPr>
            <p:ph type="ftr" sz="quarter" idx="11"/>
          </p:nvPr>
        </p:nvSpPr>
        <p:spPr>
          <a:xfrm>
            <a:off x="4038600" y="6198408"/>
            <a:ext cx="4114800" cy="365125"/>
          </a:xfrm>
        </p:spPr>
        <p:txBody>
          <a:bodyPr/>
          <a:lstStyle/>
          <a:p>
            <a:fld id="{0760EC86-B313-4946-A641-B19B845F6D2A}" type="slidenum">
              <a:rPr lang="en-US" smtClean="0"/>
              <a:pPr/>
              <a:t>‹#›</a:t>
            </a:fld>
            <a:endParaRPr lang="en-US" dirty="0"/>
          </a:p>
        </p:txBody>
      </p:sp>
    </p:spTree>
    <p:extLst>
      <p:ext uri="{BB962C8B-B14F-4D97-AF65-F5344CB8AC3E}">
        <p14:creationId xmlns:p14="http://schemas.microsoft.com/office/powerpoint/2010/main" val="1640606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C3A686-3DE0-4AE8-B840-DEB0598FC27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01B797B-CCB9-477B-BBED-155BB58031EC}"/>
              </a:ext>
            </a:extLst>
          </p:cNvPr>
          <p:cNvSpPr>
            <a:spLocks noGrp="1"/>
          </p:cNvSpPr>
          <p:nvPr>
            <p:ph type="title"/>
          </p:nvPr>
        </p:nvSpPr>
        <p:spPr>
          <a:xfrm>
            <a:off x="831850" y="1709738"/>
            <a:ext cx="10515600" cy="2852737"/>
          </a:xfrm>
        </p:spPr>
        <p:txBody>
          <a:bodyPr anchor="b"/>
          <a:lstStyle>
            <a:lvl1pPr>
              <a:defRPr sz="6000">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1323E77F-CBCB-436D-9FDD-6F5ADC3B1F69}"/>
              </a:ext>
            </a:extLst>
          </p:cNvPr>
          <p:cNvSpPr>
            <a:spLocks noGrp="1"/>
          </p:cNvSpPr>
          <p:nvPr>
            <p:ph type="body" idx="1"/>
          </p:nvPr>
        </p:nvSpPr>
        <p:spPr>
          <a:xfrm>
            <a:off x="831850" y="4589463"/>
            <a:ext cx="10515600" cy="847061"/>
          </a:xfrm>
        </p:spPr>
        <p:txBody>
          <a:bodyPr/>
          <a:lstStyle>
            <a:lvl1pPr marL="0" indent="0">
              <a:buNone/>
              <a:defRPr sz="2400">
                <a:solidFill>
                  <a:srgbClr val="565A5C"/>
                </a:solidFill>
                <a:latin typeface="Arial" panose="020B0604020202020204" pitchFamily="34" charset="0"/>
                <a:ea typeface="Roboto" panose="02000000000000000000" pitchFamily="2"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00012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2E223B-4445-40E4-B69A-2A85C43FD69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B89F2C1C-B0CE-4047-9D56-FAD3E2D05593}"/>
              </a:ext>
            </a:extLst>
          </p:cNvPr>
          <p:cNvSpPr>
            <a:spLocks noGrp="1"/>
          </p:cNvSpPr>
          <p:nvPr>
            <p:ph sz="half" idx="1"/>
          </p:nvPr>
        </p:nvSpPr>
        <p:spPr>
          <a:xfrm>
            <a:off x="838200" y="1617809"/>
            <a:ext cx="5181600" cy="4351338"/>
          </a:xfrm>
        </p:spPr>
        <p:txBody>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3A0BB28-48EF-4C01-81B3-F8A4429BD86D}"/>
              </a:ext>
            </a:extLst>
          </p:cNvPr>
          <p:cNvSpPr>
            <a:spLocks noGrp="1"/>
          </p:cNvSpPr>
          <p:nvPr>
            <p:ph sz="half" idx="2"/>
          </p:nvPr>
        </p:nvSpPr>
        <p:spPr>
          <a:xfrm>
            <a:off x="6172200" y="1617809"/>
            <a:ext cx="5181600" cy="4351338"/>
          </a:xfrm>
        </p:spPr>
        <p:txBody>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4">
            <a:extLst>
              <a:ext uri="{FF2B5EF4-FFF2-40B4-BE49-F238E27FC236}">
                <a16:creationId xmlns:a16="http://schemas.microsoft.com/office/drawing/2014/main" id="{69C14776-AF05-4E26-A5F5-A769475C8E3F}"/>
              </a:ext>
            </a:extLst>
          </p:cNvPr>
          <p:cNvSpPr>
            <a:spLocks noGrp="1"/>
          </p:cNvSpPr>
          <p:nvPr>
            <p:ph type="dt" sz="half" idx="10"/>
          </p:nvPr>
        </p:nvSpPr>
        <p:spPr>
          <a:xfrm>
            <a:off x="838200" y="6198408"/>
            <a:ext cx="2743200" cy="365125"/>
          </a:xfrm>
        </p:spPr>
        <p:txBody>
          <a:bodyPr/>
          <a:lstStyle/>
          <a:p>
            <a:fld id="{8858C042-55F6-4044-A4DE-B4FCA7C0AD86}" type="datetimeFigureOut">
              <a:rPr lang="en-US" smtClean="0"/>
              <a:t>5/18/2022</a:t>
            </a:fld>
            <a:endParaRPr lang="en-US" dirty="0"/>
          </a:p>
        </p:txBody>
      </p:sp>
      <p:sp>
        <p:nvSpPr>
          <p:cNvPr id="11" name="Footer Placeholder 5">
            <a:extLst>
              <a:ext uri="{FF2B5EF4-FFF2-40B4-BE49-F238E27FC236}">
                <a16:creationId xmlns:a16="http://schemas.microsoft.com/office/drawing/2014/main" id="{B91AECFA-C1E9-4252-8DDE-B730139EB482}"/>
              </a:ext>
            </a:extLst>
          </p:cNvPr>
          <p:cNvSpPr>
            <a:spLocks noGrp="1"/>
          </p:cNvSpPr>
          <p:nvPr>
            <p:ph type="ftr" sz="quarter" idx="11"/>
          </p:nvPr>
        </p:nvSpPr>
        <p:spPr>
          <a:xfrm>
            <a:off x="4038600" y="6198408"/>
            <a:ext cx="4114800" cy="365125"/>
          </a:xfrm>
        </p:spPr>
        <p:txBody>
          <a:bodyPr/>
          <a:lstStyle/>
          <a:p>
            <a:fld id="{0760EC86-B313-4946-A641-B19B845F6D2A}" type="slidenum">
              <a:rPr lang="en-US" smtClean="0"/>
              <a:pPr/>
              <a:t>‹#›</a:t>
            </a:fld>
            <a:endParaRPr lang="en-US" dirty="0"/>
          </a:p>
        </p:txBody>
      </p:sp>
      <p:sp>
        <p:nvSpPr>
          <p:cNvPr id="13" name="Title 1">
            <a:extLst>
              <a:ext uri="{FF2B5EF4-FFF2-40B4-BE49-F238E27FC236}">
                <a16:creationId xmlns:a16="http://schemas.microsoft.com/office/drawing/2014/main" id="{88119C78-0FE7-4F7B-9247-D54C134FA6A7}"/>
              </a:ext>
            </a:extLst>
          </p:cNvPr>
          <p:cNvSpPr>
            <a:spLocks noGrp="1"/>
          </p:cNvSpPr>
          <p:nvPr>
            <p:ph type="title"/>
          </p:nvPr>
        </p:nvSpPr>
        <p:spPr>
          <a:xfrm>
            <a:off x="266007" y="18255"/>
            <a:ext cx="11637818" cy="1126333"/>
          </a:xfrm>
        </p:spPr>
        <p:txBody>
          <a:bodyPr>
            <a:normAutofit/>
          </a:bodyPr>
          <a:lstStyle>
            <a:lvl1pPr algn="l" defTabSz="914400" rtl="0" eaLnBrk="1" latinLnBrk="0" hangingPunct="1">
              <a:lnSpc>
                <a:spcPct val="90000"/>
              </a:lnSpc>
              <a:spcBef>
                <a:spcPct val="0"/>
              </a:spcBef>
              <a:buNone/>
              <a:defRPr lang="en-US" sz="4400" kern="1200" dirty="0">
                <a:solidFill>
                  <a:schemeClr val="tx1"/>
                </a:solidFill>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87237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AE518C-D0D8-45E9-A22F-1418BF89289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F7A0F89B-F802-4DF4-B729-95C1E572124F}"/>
              </a:ext>
            </a:extLst>
          </p:cNvPr>
          <p:cNvSpPr>
            <a:spLocks noGrp="1"/>
          </p:cNvSpPr>
          <p:nvPr>
            <p:ph type="body" idx="1"/>
          </p:nvPr>
        </p:nvSpPr>
        <p:spPr>
          <a:xfrm>
            <a:off x="839788" y="1548156"/>
            <a:ext cx="5157787" cy="823912"/>
          </a:xfrm>
        </p:spPr>
        <p:txBody>
          <a:bodyPr anchor="b"/>
          <a:lstStyle>
            <a:lvl1pPr marL="0" indent="0">
              <a:buNone/>
              <a:defRPr sz="2400" b="1">
                <a:latin typeface="Arial" panose="020B0604020202020204" pitchFamily="34" charset="0"/>
                <a:ea typeface="Roboto" panose="02000000000000000000" pitchFamily="2"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E43DFC-00D1-46DE-B874-D4D30DCECDED}"/>
              </a:ext>
            </a:extLst>
          </p:cNvPr>
          <p:cNvSpPr>
            <a:spLocks noGrp="1"/>
          </p:cNvSpPr>
          <p:nvPr>
            <p:ph sz="half" idx="2"/>
          </p:nvPr>
        </p:nvSpPr>
        <p:spPr>
          <a:xfrm>
            <a:off x="839788" y="2372068"/>
            <a:ext cx="5157787" cy="3684588"/>
          </a:xfrm>
        </p:spPr>
        <p:txBody>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186B0E7-4BE3-4FB4-8DBF-7D6AF316062D}"/>
              </a:ext>
            </a:extLst>
          </p:cNvPr>
          <p:cNvSpPr>
            <a:spLocks noGrp="1"/>
          </p:cNvSpPr>
          <p:nvPr>
            <p:ph type="body" sz="quarter" idx="3"/>
          </p:nvPr>
        </p:nvSpPr>
        <p:spPr>
          <a:xfrm>
            <a:off x="6172200" y="1548156"/>
            <a:ext cx="5183188" cy="823912"/>
          </a:xfrm>
        </p:spPr>
        <p:txBody>
          <a:bodyPr anchor="b"/>
          <a:lstStyle>
            <a:lvl1pPr marL="0" indent="0">
              <a:buNone/>
              <a:defRPr sz="2400" b="1">
                <a:latin typeface="Arial" panose="020B0604020202020204" pitchFamily="34" charset="0"/>
                <a:ea typeface="Roboto" panose="02000000000000000000" pitchFamily="2"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F75ACD-5AB5-4FBE-8D94-098DFE6FAE54}"/>
              </a:ext>
            </a:extLst>
          </p:cNvPr>
          <p:cNvSpPr>
            <a:spLocks noGrp="1"/>
          </p:cNvSpPr>
          <p:nvPr>
            <p:ph sz="quarter" idx="4"/>
          </p:nvPr>
        </p:nvSpPr>
        <p:spPr>
          <a:xfrm>
            <a:off x="6172200" y="2372068"/>
            <a:ext cx="5183188" cy="3684588"/>
          </a:xfrm>
        </p:spPr>
        <p:txBody>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4">
            <a:extLst>
              <a:ext uri="{FF2B5EF4-FFF2-40B4-BE49-F238E27FC236}">
                <a16:creationId xmlns:a16="http://schemas.microsoft.com/office/drawing/2014/main" id="{8F723ABE-AED6-4EF4-9896-1CAED10ACF24}"/>
              </a:ext>
            </a:extLst>
          </p:cNvPr>
          <p:cNvSpPr>
            <a:spLocks noGrp="1"/>
          </p:cNvSpPr>
          <p:nvPr>
            <p:ph type="dt" sz="half" idx="10"/>
          </p:nvPr>
        </p:nvSpPr>
        <p:spPr>
          <a:xfrm>
            <a:off x="838200" y="6198408"/>
            <a:ext cx="2743200" cy="365125"/>
          </a:xfrm>
        </p:spPr>
        <p:txBody>
          <a:bodyPr/>
          <a:lstStyle/>
          <a:p>
            <a:fld id="{8858C042-55F6-4044-A4DE-B4FCA7C0AD86}" type="datetimeFigureOut">
              <a:rPr lang="en-US" smtClean="0"/>
              <a:t>5/18/2022</a:t>
            </a:fld>
            <a:endParaRPr lang="en-US" dirty="0"/>
          </a:p>
        </p:txBody>
      </p:sp>
      <p:sp>
        <p:nvSpPr>
          <p:cNvPr id="15" name="Title 1">
            <a:extLst>
              <a:ext uri="{FF2B5EF4-FFF2-40B4-BE49-F238E27FC236}">
                <a16:creationId xmlns:a16="http://schemas.microsoft.com/office/drawing/2014/main" id="{0E5C13D3-5FDC-4138-99FD-A781439BC23F}"/>
              </a:ext>
            </a:extLst>
          </p:cNvPr>
          <p:cNvSpPr>
            <a:spLocks noGrp="1"/>
          </p:cNvSpPr>
          <p:nvPr>
            <p:ph type="title"/>
          </p:nvPr>
        </p:nvSpPr>
        <p:spPr>
          <a:xfrm>
            <a:off x="266007" y="18255"/>
            <a:ext cx="11637818" cy="1126333"/>
          </a:xfrm>
        </p:spPr>
        <p:txBody>
          <a:bodyPr>
            <a:normAutofit/>
          </a:bodyPr>
          <a:lstStyle>
            <a:lvl1pPr algn="l" defTabSz="914400" rtl="0" eaLnBrk="1" latinLnBrk="0" hangingPunct="1">
              <a:lnSpc>
                <a:spcPct val="90000"/>
              </a:lnSpc>
              <a:spcBef>
                <a:spcPct val="0"/>
              </a:spcBef>
              <a:buNone/>
              <a:defRPr lang="en-US" sz="4400" kern="1200" dirty="0">
                <a:solidFill>
                  <a:schemeClr val="tx1"/>
                </a:solidFill>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
        <p:nvSpPr>
          <p:cNvPr id="16" name="Footer Placeholder 5">
            <a:extLst>
              <a:ext uri="{FF2B5EF4-FFF2-40B4-BE49-F238E27FC236}">
                <a16:creationId xmlns:a16="http://schemas.microsoft.com/office/drawing/2014/main" id="{ED569284-DE39-47F3-A206-F6223408AD96}"/>
              </a:ext>
            </a:extLst>
          </p:cNvPr>
          <p:cNvSpPr>
            <a:spLocks noGrp="1"/>
          </p:cNvSpPr>
          <p:nvPr>
            <p:ph type="ftr" sz="quarter" idx="11"/>
          </p:nvPr>
        </p:nvSpPr>
        <p:spPr>
          <a:xfrm>
            <a:off x="4038600" y="6198408"/>
            <a:ext cx="4114800" cy="365125"/>
          </a:xfrm>
        </p:spPr>
        <p:txBody>
          <a:bodyPr/>
          <a:lstStyle/>
          <a:p>
            <a:fld id="{0760EC86-B313-4946-A641-B19B845F6D2A}" type="slidenum">
              <a:rPr lang="en-US" smtClean="0"/>
              <a:pPr/>
              <a:t>‹#›</a:t>
            </a:fld>
            <a:endParaRPr lang="en-US" dirty="0"/>
          </a:p>
        </p:txBody>
      </p:sp>
    </p:spTree>
    <p:extLst>
      <p:ext uri="{BB962C8B-B14F-4D97-AF65-F5344CB8AC3E}">
        <p14:creationId xmlns:p14="http://schemas.microsoft.com/office/powerpoint/2010/main" val="709955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5EF83F-8800-4612-8BE7-58FDAF3174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Date Placeholder 4">
            <a:extLst>
              <a:ext uri="{FF2B5EF4-FFF2-40B4-BE49-F238E27FC236}">
                <a16:creationId xmlns:a16="http://schemas.microsoft.com/office/drawing/2014/main" id="{CA5E7E06-DD80-4912-8BBB-CC0908C44D2E}"/>
              </a:ext>
            </a:extLst>
          </p:cNvPr>
          <p:cNvSpPr>
            <a:spLocks noGrp="1"/>
          </p:cNvSpPr>
          <p:nvPr>
            <p:ph type="dt" sz="half" idx="10"/>
          </p:nvPr>
        </p:nvSpPr>
        <p:spPr>
          <a:xfrm>
            <a:off x="838200" y="6198408"/>
            <a:ext cx="2743200" cy="365125"/>
          </a:xfrm>
        </p:spPr>
        <p:txBody>
          <a:bodyPr/>
          <a:lstStyle/>
          <a:p>
            <a:fld id="{8858C042-55F6-4044-A4DE-B4FCA7C0AD86}" type="datetimeFigureOut">
              <a:rPr lang="en-US" smtClean="0"/>
              <a:t>5/18/2022</a:t>
            </a:fld>
            <a:endParaRPr lang="en-US" dirty="0"/>
          </a:p>
        </p:txBody>
      </p:sp>
      <p:sp>
        <p:nvSpPr>
          <p:cNvPr id="10" name="Title 1">
            <a:extLst>
              <a:ext uri="{FF2B5EF4-FFF2-40B4-BE49-F238E27FC236}">
                <a16:creationId xmlns:a16="http://schemas.microsoft.com/office/drawing/2014/main" id="{4533AF94-7C08-4DC7-8863-2A10C8A2C2E2}"/>
              </a:ext>
            </a:extLst>
          </p:cNvPr>
          <p:cNvSpPr>
            <a:spLocks noGrp="1"/>
          </p:cNvSpPr>
          <p:nvPr>
            <p:ph type="title"/>
          </p:nvPr>
        </p:nvSpPr>
        <p:spPr>
          <a:xfrm>
            <a:off x="266007" y="18255"/>
            <a:ext cx="11637818" cy="1126333"/>
          </a:xfrm>
        </p:spPr>
        <p:txBody>
          <a:bodyPr>
            <a:normAutofit/>
          </a:bodyPr>
          <a:lstStyle>
            <a:lvl1pPr algn="l" defTabSz="914400" rtl="0" eaLnBrk="1" latinLnBrk="0" hangingPunct="1">
              <a:lnSpc>
                <a:spcPct val="90000"/>
              </a:lnSpc>
              <a:spcBef>
                <a:spcPct val="0"/>
              </a:spcBef>
              <a:buNone/>
              <a:defRPr lang="en-US" sz="4400" kern="1200" dirty="0">
                <a:solidFill>
                  <a:schemeClr val="tx1"/>
                </a:solidFill>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
        <p:nvSpPr>
          <p:cNvPr id="11" name="Footer Placeholder 5">
            <a:extLst>
              <a:ext uri="{FF2B5EF4-FFF2-40B4-BE49-F238E27FC236}">
                <a16:creationId xmlns:a16="http://schemas.microsoft.com/office/drawing/2014/main" id="{F099BF5C-A344-4DA3-B622-28F96B7DE711}"/>
              </a:ext>
            </a:extLst>
          </p:cNvPr>
          <p:cNvSpPr>
            <a:spLocks noGrp="1"/>
          </p:cNvSpPr>
          <p:nvPr>
            <p:ph type="ftr" sz="quarter" idx="11"/>
          </p:nvPr>
        </p:nvSpPr>
        <p:spPr>
          <a:xfrm>
            <a:off x="4038600" y="6198408"/>
            <a:ext cx="4114800" cy="365125"/>
          </a:xfrm>
        </p:spPr>
        <p:txBody>
          <a:bodyPr/>
          <a:lstStyle/>
          <a:p>
            <a:fld id="{0760EC86-B313-4946-A641-B19B845F6D2A}" type="slidenum">
              <a:rPr lang="en-US" smtClean="0"/>
              <a:pPr/>
              <a:t>‹#›</a:t>
            </a:fld>
            <a:endParaRPr lang="en-US" dirty="0"/>
          </a:p>
        </p:txBody>
      </p:sp>
    </p:spTree>
    <p:extLst>
      <p:ext uri="{BB962C8B-B14F-4D97-AF65-F5344CB8AC3E}">
        <p14:creationId xmlns:p14="http://schemas.microsoft.com/office/powerpoint/2010/main" val="1569214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758E23-9DD7-475B-A9F5-DEB432B6F67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1AC77C9-49E0-4C19-AB8F-2E9763D78D21}"/>
              </a:ext>
            </a:extLst>
          </p:cNvPr>
          <p:cNvSpPr>
            <a:spLocks noGrp="1"/>
          </p:cNvSpPr>
          <p:nvPr>
            <p:ph type="title"/>
          </p:nvPr>
        </p:nvSpPr>
        <p:spPr>
          <a:xfrm>
            <a:off x="839788" y="1313410"/>
            <a:ext cx="3932237" cy="1175183"/>
          </a:xfrm>
        </p:spPr>
        <p:txBody>
          <a:bodyPr anchor="b"/>
          <a:lstStyle>
            <a:lvl1pPr>
              <a:defRPr sz="3200">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4D463B9-8923-48CA-910D-EBA5CDE1F25E}"/>
              </a:ext>
            </a:extLst>
          </p:cNvPr>
          <p:cNvSpPr>
            <a:spLocks noGrp="1"/>
          </p:cNvSpPr>
          <p:nvPr>
            <p:ph idx="1"/>
          </p:nvPr>
        </p:nvSpPr>
        <p:spPr>
          <a:xfrm>
            <a:off x="5183188" y="1313411"/>
            <a:ext cx="6172200" cy="4771506"/>
          </a:xfrm>
        </p:spPr>
        <p:txBody>
          <a:bodyPr/>
          <a:lstStyle>
            <a:lvl1pPr>
              <a:defRPr sz="3200">
                <a:latin typeface="Arial" panose="020B0604020202020204" pitchFamily="34" charset="0"/>
                <a:ea typeface="Roboto" panose="02000000000000000000" pitchFamily="2" charset="0"/>
                <a:cs typeface="Arial" panose="020B0604020202020204" pitchFamily="34" charset="0"/>
              </a:defRPr>
            </a:lvl1pPr>
            <a:lvl2pPr>
              <a:defRPr sz="2800">
                <a:latin typeface="Arial" panose="020B0604020202020204" pitchFamily="34" charset="0"/>
                <a:ea typeface="Roboto" panose="02000000000000000000" pitchFamily="2" charset="0"/>
                <a:cs typeface="Arial" panose="020B0604020202020204" pitchFamily="34" charset="0"/>
              </a:defRPr>
            </a:lvl2pPr>
            <a:lvl3pPr>
              <a:defRPr sz="2400">
                <a:latin typeface="Arial" panose="020B0604020202020204" pitchFamily="34" charset="0"/>
                <a:ea typeface="Roboto" panose="02000000000000000000" pitchFamily="2" charset="0"/>
                <a:cs typeface="Arial" panose="020B0604020202020204" pitchFamily="34" charset="0"/>
              </a:defRPr>
            </a:lvl3pPr>
            <a:lvl4pPr>
              <a:defRPr sz="2000">
                <a:latin typeface="Arial" panose="020B0604020202020204" pitchFamily="34" charset="0"/>
                <a:ea typeface="Roboto" panose="02000000000000000000" pitchFamily="2" charset="0"/>
                <a:cs typeface="Arial" panose="020B0604020202020204" pitchFamily="34" charset="0"/>
              </a:defRPr>
            </a:lvl4pPr>
            <a:lvl5pPr>
              <a:defRPr sz="2000">
                <a:latin typeface="Arial" panose="020B0604020202020204" pitchFamily="34" charset="0"/>
                <a:ea typeface="Roboto" panose="02000000000000000000" pitchFamily="2" charset="0"/>
                <a:cs typeface="Arial" panose="020B0604020202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AB2B6A-0408-486E-963A-EB26E585319A}"/>
              </a:ext>
            </a:extLst>
          </p:cNvPr>
          <p:cNvSpPr>
            <a:spLocks noGrp="1"/>
          </p:cNvSpPr>
          <p:nvPr>
            <p:ph type="body" sz="half" idx="2"/>
          </p:nvPr>
        </p:nvSpPr>
        <p:spPr>
          <a:xfrm>
            <a:off x="839788" y="2514599"/>
            <a:ext cx="3932237" cy="3570317"/>
          </a:xfrm>
        </p:spPr>
        <p:txBody>
          <a:bodyPr/>
          <a:lstStyle>
            <a:lvl1pPr marL="0" indent="0">
              <a:buNone/>
              <a:defRPr sz="1600">
                <a:latin typeface="Arial" panose="020B0604020202020204" pitchFamily="34" charset="0"/>
                <a:ea typeface="Roboto" panose="02000000000000000000"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Date Placeholder 4">
            <a:extLst>
              <a:ext uri="{FF2B5EF4-FFF2-40B4-BE49-F238E27FC236}">
                <a16:creationId xmlns:a16="http://schemas.microsoft.com/office/drawing/2014/main" id="{8F766922-1793-409C-9ABB-DEA647187132}"/>
              </a:ext>
            </a:extLst>
          </p:cNvPr>
          <p:cNvSpPr>
            <a:spLocks noGrp="1"/>
          </p:cNvSpPr>
          <p:nvPr>
            <p:ph type="dt" sz="half" idx="10"/>
          </p:nvPr>
        </p:nvSpPr>
        <p:spPr>
          <a:xfrm>
            <a:off x="838200" y="6198408"/>
            <a:ext cx="2743200" cy="365125"/>
          </a:xfrm>
        </p:spPr>
        <p:txBody>
          <a:bodyPr/>
          <a:lstStyle/>
          <a:p>
            <a:fld id="{8858C042-55F6-4044-A4DE-B4FCA7C0AD86}" type="datetimeFigureOut">
              <a:rPr lang="en-US" smtClean="0"/>
              <a:t>5/18/2022</a:t>
            </a:fld>
            <a:endParaRPr lang="en-US" dirty="0"/>
          </a:p>
        </p:txBody>
      </p:sp>
      <p:sp>
        <p:nvSpPr>
          <p:cNvPr id="12" name="Title 1">
            <a:extLst>
              <a:ext uri="{FF2B5EF4-FFF2-40B4-BE49-F238E27FC236}">
                <a16:creationId xmlns:a16="http://schemas.microsoft.com/office/drawing/2014/main" id="{7454F3FD-E4A9-45FF-8BF3-24050EDCDD79}"/>
              </a:ext>
            </a:extLst>
          </p:cNvPr>
          <p:cNvSpPr txBox="1">
            <a:spLocks/>
          </p:cNvSpPr>
          <p:nvPr userDrawn="1"/>
        </p:nvSpPr>
        <p:spPr>
          <a:xfrm>
            <a:off x="266007" y="18255"/>
            <a:ext cx="11637818" cy="11263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a:lstStyle>
          <a:p>
            <a:pPr algn="l" defTabSz="914400" rtl="0" eaLnBrk="1" latinLnBrk="0" hangingPunct="1">
              <a:lnSpc>
                <a:spcPct val="90000"/>
              </a:lnSpc>
              <a:spcBef>
                <a:spcPct val="0"/>
              </a:spcBef>
              <a:buNone/>
            </a:pPr>
            <a:r>
              <a:rPr lang="en-US" sz="4400" kern="1200" dirty="0">
                <a:solidFill>
                  <a:schemeClr val="tx1"/>
                </a:solidFill>
                <a:latin typeface="Arial" panose="020B0604020202020204" pitchFamily="34" charset="0"/>
                <a:ea typeface="Roboto" panose="02000000000000000000" pitchFamily="2" charset="0"/>
                <a:cs typeface="Arial" panose="020B0604020202020204" pitchFamily="34" charset="0"/>
              </a:rPr>
              <a:t>Click to edit Master title style</a:t>
            </a:r>
          </a:p>
        </p:txBody>
      </p:sp>
      <p:sp>
        <p:nvSpPr>
          <p:cNvPr id="13" name="Footer Placeholder 5">
            <a:extLst>
              <a:ext uri="{FF2B5EF4-FFF2-40B4-BE49-F238E27FC236}">
                <a16:creationId xmlns:a16="http://schemas.microsoft.com/office/drawing/2014/main" id="{B660EEFA-9FE0-4078-81F0-DAED43CF1F04}"/>
              </a:ext>
            </a:extLst>
          </p:cNvPr>
          <p:cNvSpPr>
            <a:spLocks noGrp="1"/>
          </p:cNvSpPr>
          <p:nvPr>
            <p:ph type="ftr" sz="quarter" idx="11"/>
          </p:nvPr>
        </p:nvSpPr>
        <p:spPr>
          <a:xfrm>
            <a:off x="4038600" y="6198408"/>
            <a:ext cx="4114800" cy="365125"/>
          </a:xfrm>
        </p:spPr>
        <p:txBody>
          <a:bodyPr/>
          <a:lstStyle/>
          <a:p>
            <a:fld id="{0760EC86-B313-4946-A641-B19B845F6D2A}" type="slidenum">
              <a:rPr lang="en-US" smtClean="0"/>
              <a:pPr/>
              <a:t>‹#›</a:t>
            </a:fld>
            <a:endParaRPr lang="en-US" dirty="0"/>
          </a:p>
        </p:txBody>
      </p:sp>
    </p:spTree>
    <p:extLst>
      <p:ext uri="{BB962C8B-B14F-4D97-AF65-F5344CB8AC3E}">
        <p14:creationId xmlns:p14="http://schemas.microsoft.com/office/powerpoint/2010/main" val="785480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D27F23-71B6-4CDE-90AF-97B4E988ED5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Picture Placeholder 2">
            <a:extLst>
              <a:ext uri="{FF2B5EF4-FFF2-40B4-BE49-F238E27FC236}">
                <a16:creationId xmlns:a16="http://schemas.microsoft.com/office/drawing/2014/main" id="{426D309A-483D-423F-9062-13299E1BF03D}"/>
              </a:ext>
            </a:extLst>
          </p:cNvPr>
          <p:cNvSpPr>
            <a:spLocks noGrp="1"/>
          </p:cNvSpPr>
          <p:nvPr>
            <p:ph type="pic" idx="1"/>
          </p:nvPr>
        </p:nvSpPr>
        <p:spPr>
          <a:xfrm>
            <a:off x="5183188" y="1313410"/>
            <a:ext cx="6172200" cy="4771506"/>
          </a:xfrm>
        </p:spPr>
        <p:txBody>
          <a:bodyPr/>
          <a:lstStyle>
            <a:lvl1pPr marL="0" indent="0">
              <a:buNone/>
              <a:defRPr sz="3200">
                <a:latin typeface="Arial" panose="020B0604020202020204" pitchFamily="34" charset="0"/>
                <a:ea typeface="Roboto" panose="02000000000000000000" pitchFamily="2"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 name="Date Placeholder 4">
            <a:extLst>
              <a:ext uri="{FF2B5EF4-FFF2-40B4-BE49-F238E27FC236}">
                <a16:creationId xmlns:a16="http://schemas.microsoft.com/office/drawing/2014/main" id="{981C385A-974E-4951-B5FC-1A91237BC2E9}"/>
              </a:ext>
            </a:extLst>
          </p:cNvPr>
          <p:cNvSpPr>
            <a:spLocks noGrp="1"/>
          </p:cNvSpPr>
          <p:nvPr>
            <p:ph type="dt" sz="half" idx="10"/>
          </p:nvPr>
        </p:nvSpPr>
        <p:spPr>
          <a:xfrm>
            <a:off x="838200" y="6198408"/>
            <a:ext cx="2743200" cy="365125"/>
          </a:xfrm>
        </p:spPr>
        <p:txBody>
          <a:bodyPr/>
          <a:lstStyle/>
          <a:p>
            <a:fld id="{8858C042-55F6-4044-A4DE-B4FCA7C0AD86}" type="datetimeFigureOut">
              <a:rPr lang="en-US" smtClean="0"/>
              <a:t>5/18/2022</a:t>
            </a:fld>
            <a:endParaRPr lang="en-US" dirty="0"/>
          </a:p>
        </p:txBody>
      </p:sp>
      <p:sp>
        <p:nvSpPr>
          <p:cNvPr id="9" name="Title 1">
            <a:extLst>
              <a:ext uri="{FF2B5EF4-FFF2-40B4-BE49-F238E27FC236}">
                <a16:creationId xmlns:a16="http://schemas.microsoft.com/office/drawing/2014/main" id="{67140E71-92E2-48E4-986B-195B466D7EC7}"/>
              </a:ext>
            </a:extLst>
          </p:cNvPr>
          <p:cNvSpPr>
            <a:spLocks noGrp="1"/>
          </p:cNvSpPr>
          <p:nvPr>
            <p:ph type="title"/>
          </p:nvPr>
        </p:nvSpPr>
        <p:spPr>
          <a:xfrm>
            <a:off x="839788" y="1313410"/>
            <a:ext cx="3932237" cy="1175183"/>
          </a:xfrm>
        </p:spPr>
        <p:txBody>
          <a:bodyPr anchor="b"/>
          <a:lstStyle>
            <a:lvl1pPr>
              <a:defRPr sz="3200">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
        <p:nvSpPr>
          <p:cNvPr id="10" name="Text Placeholder 3">
            <a:extLst>
              <a:ext uri="{FF2B5EF4-FFF2-40B4-BE49-F238E27FC236}">
                <a16:creationId xmlns:a16="http://schemas.microsoft.com/office/drawing/2014/main" id="{06E5C4AE-9918-488D-921F-0608FCCA06AC}"/>
              </a:ext>
            </a:extLst>
          </p:cNvPr>
          <p:cNvSpPr>
            <a:spLocks noGrp="1"/>
          </p:cNvSpPr>
          <p:nvPr>
            <p:ph type="body" sz="half" idx="2"/>
          </p:nvPr>
        </p:nvSpPr>
        <p:spPr>
          <a:xfrm>
            <a:off x="839788" y="2514599"/>
            <a:ext cx="3932237" cy="3570317"/>
          </a:xfrm>
        </p:spPr>
        <p:txBody>
          <a:bodyPr/>
          <a:lstStyle>
            <a:lvl1pPr marL="0" indent="0">
              <a:buNone/>
              <a:defRPr sz="1600">
                <a:latin typeface="Arial" panose="020B0604020202020204" pitchFamily="34" charset="0"/>
                <a:ea typeface="Roboto" panose="02000000000000000000"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Title 1">
            <a:extLst>
              <a:ext uri="{FF2B5EF4-FFF2-40B4-BE49-F238E27FC236}">
                <a16:creationId xmlns:a16="http://schemas.microsoft.com/office/drawing/2014/main" id="{A476AEC5-D42D-4089-ADB9-291E4FAFD416}"/>
              </a:ext>
            </a:extLst>
          </p:cNvPr>
          <p:cNvSpPr txBox="1">
            <a:spLocks/>
          </p:cNvSpPr>
          <p:nvPr userDrawn="1"/>
        </p:nvSpPr>
        <p:spPr>
          <a:xfrm>
            <a:off x="266007" y="18255"/>
            <a:ext cx="11637818" cy="11263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a:lstStyle>
          <a:p>
            <a:pPr algn="l" defTabSz="914400" rtl="0" eaLnBrk="1" latinLnBrk="0" hangingPunct="1">
              <a:lnSpc>
                <a:spcPct val="90000"/>
              </a:lnSpc>
              <a:spcBef>
                <a:spcPct val="0"/>
              </a:spcBef>
              <a:buNone/>
            </a:pPr>
            <a:r>
              <a:rPr lang="en-US" sz="4400" kern="1200" dirty="0">
                <a:solidFill>
                  <a:schemeClr val="tx1"/>
                </a:solidFill>
                <a:latin typeface="Arial" panose="020B0604020202020204" pitchFamily="34" charset="0"/>
                <a:ea typeface="Roboto" panose="02000000000000000000" pitchFamily="2" charset="0"/>
                <a:cs typeface="Arial" panose="020B0604020202020204" pitchFamily="34" charset="0"/>
              </a:rPr>
              <a:t>Click to edit Master title style</a:t>
            </a:r>
          </a:p>
        </p:txBody>
      </p:sp>
      <p:sp>
        <p:nvSpPr>
          <p:cNvPr id="12" name="Footer Placeholder 5">
            <a:extLst>
              <a:ext uri="{FF2B5EF4-FFF2-40B4-BE49-F238E27FC236}">
                <a16:creationId xmlns:a16="http://schemas.microsoft.com/office/drawing/2014/main" id="{9398F195-AAEA-4A30-8592-3F7BE2C7C5D4}"/>
              </a:ext>
            </a:extLst>
          </p:cNvPr>
          <p:cNvSpPr>
            <a:spLocks noGrp="1"/>
          </p:cNvSpPr>
          <p:nvPr>
            <p:ph type="ftr" sz="quarter" idx="11"/>
          </p:nvPr>
        </p:nvSpPr>
        <p:spPr>
          <a:xfrm>
            <a:off x="4038600" y="6198408"/>
            <a:ext cx="4114800" cy="365125"/>
          </a:xfrm>
        </p:spPr>
        <p:txBody>
          <a:bodyPr/>
          <a:lstStyle/>
          <a:p>
            <a:fld id="{0760EC86-B313-4946-A641-B19B845F6D2A}" type="slidenum">
              <a:rPr lang="en-US" smtClean="0"/>
              <a:pPr/>
              <a:t>‹#›</a:t>
            </a:fld>
            <a:endParaRPr lang="en-US" dirty="0"/>
          </a:p>
        </p:txBody>
      </p:sp>
    </p:spTree>
    <p:extLst>
      <p:ext uri="{BB962C8B-B14F-4D97-AF65-F5344CB8AC3E}">
        <p14:creationId xmlns:p14="http://schemas.microsoft.com/office/powerpoint/2010/main" val="167445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descr="Shape&#10;&#10;Description automatically generated with medium confidence">
            <a:extLst>
              <a:ext uri="{FF2B5EF4-FFF2-40B4-BE49-F238E27FC236}">
                <a16:creationId xmlns:a16="http://schemas.microsoft.com/office/drawing/2014/main" id="{9EA72557-6D17-41DF-B8C6-4C3C30DE55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26895" y="6019596"/>
            <a:ext cx="3260454" cy="624342"/>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C07CB609-9033-44F9-BC1F-4269548066B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4651" y="6108452"/>
            <a:ext cx="3901589" cy="535486"/>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CDE105F5-42D1-4EB6-BA2B-B2C431C4087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899425" y="1608912"/>
            <a:ext cx="6393149" cy="2011281"/>
          </a:xfrm>
          <a:prstGeom prst="rect">
            <a:avLst/>
          </a:prstGeom>
        </p:spPr>
      </p:pic>
      <p:sp>
        <p:nvSpPr>
          <p:cNvPr id="12" name="Rectangle 11">
            <a:extLst>
              <a:ext uri="{FF2B5EF4-FFF2-40B4-BE49-F238E27FC236}">
                <a16:creationId xmlns:a16="http://schemas.microsoft.com/office/drawing/2014/main" id="{DE04F4E5-C38F-4B18-92E0-EEEB38A99FA1}"/>
              </a:ext>
            </a:extLst>
          </p:cNvPr>
          <p:cNvSpPr/>
          <p:nvPr userDrawn="1"/>
        </p:nvSpPr>
        <p:spPr>
          <a:xfrm>
            <a:off x="0" y="0"/>
            <a:ext cx="12192000" cy="174567"/>
          </a:xfrm>
          <a:prstGeom prst="rect">
            <a:avLst/>
          </a:prstGeom>
          <a:solidFill>
            <a:srgbClr val="F9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478076C-84C2-408D-96B2-95EA92B41CA9}"/>
              </a:ext>
            </a:extLst>
          </p:cNvPr>
          <p:cNvSpPr/>
          <p:nvPr userDrawn="1"/>
        </p:nvSpPr>
        <p:spPr>
          <a:xfrm>
            <a:off x="2194561" y="727955"/>
            <a:ext cx="8944494" cy="4858198"/>
          </a:xfrm>
          <a:prstGeom prst="rect">
            <a:avLst/>
          </a:prstGeom>
          <a:noFill/>
          <a:ln w="57150">
            <a:solidFill>
              <a:srgbClr val="CFB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6E72A62-20EF-4699-A7ED-E8981FDFB709}"/>
              </a:ext>
            </a:extLst>
          </p:cNvPr>
          <p:cNvSpPr/>
          <p:nvPr userDrawn="1"/>
        </p:nvSpPr>
        <p:spPr>
          <a:xfrm>
            <a:off x="9518073" y="507076"/>
            <a:ext cx="1986742" cy="46073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C448E07-AE72-481C-8F7A-C18486878C44}"/>
              </a:ext>
            </a:extLst>
          </p:cNvPr>
          <p:cNvSpPr txBox="1"/>
          <p:nvPr userDrawn="1"/>
        </p:nvSpPr>
        <p:spPr>
          <a:xfrm>
            <a:off x="5041671" y="5124488"/>
            <a:ext cx="6097384" cy="461665"/>
          </a:xfrm>
          <a:prstGeom prst="rect">
            <a:avLst/>
          </a:prstGeom>
          <a:noFill/>
        </p:spPr>
        <p:txBody>
          <a:bodyPr wrap="square">
            <a:spAutoFit/>
          </a:bodyPr>
          <a:lstStyle/>
          <a:p>
            <a:pPr algn="r"/>
            <a:r>
              <a:rPr lang="en-US" sz="2400" b="1" dirty="0">
                <a:latin typeface="HelveticaNeueLT Std Thin" panose="020B0403020202020204" pitchFamily="34" charset="0"/>
              </a:rPr>
              <a:t>resilience.uccs.edu</a:t>
            </a:r>
          </a:p>
        </p:txBody>
      </p:sp>
    </p:spTree>
    <p:extLst>
      <p:ext uri="{BB962C8B-B14F-4D97-AF65-F5344CB8AC3E}">
        <p14:creationId xmlns:p14="http://schemas.microsoft.com/office/powerpoint/2010/main" val="361276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139923-CC9E-4F41-BE13-D485EB354A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3CA2AEE-0A55-41AD-A951-717A489822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24584F9-39BA-4A48-9C33-8D251EBA22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58C042-55F6-4044-A4DE-B4FCA7C0AD86}" type="datetimeFigureOut">
              <a:rPr lang="en-US" smtClean="0"/>
              <a:t>5/18/2022</a:t>
            </a:fld>
            <a:endParaRPr lang="en-US"/>
          </a:p>
        </p:txBody>
      </p:sp>
      <p:sp>
        <p:nvSpPr>
          <p:cNvPr id="5" name="Footer Placeholder 4">
            <a:extLst>
              <a:ext uri="{FF2B5EF4-FFF2-40B4-BE49-F238E27FC236}">
                <a16:creationId xmlns:a16="http://schemas.microsoft.com/office/drawing/2014/main" id="{DB5EFEF5-F0E1-46F0-A597-1089E10ECC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93444B-B777-438B-B1E8-C0B55F5194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60EC86-B313-4946-A641-B19B845F6D2A}" type="slidenum">
              <a:rPr lang="en-US" smtClean="0"/>
              <a:t>‹#›</a:t>
            </a:fld>
            <a:endParaRPr lang="en-US"/>
          </a:p>
        </p:txBody>
      </p:sp>
    </p:spTree>
    <p:extLst>
      <p:ext uri="{BB962C8B-B14F-4D97-AF65-F5344CB8AC3E}">
        <p14:creationId xmlns:p14="http://schemas.microsoft.com/office/powerpoint/2010/main" val="330158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6" Type="http://schemas.openxmlformats.org/officeDocument/2006/relationships/customXml" Target="../ink/ink19.xml"/><Relationship Id="rId21" Type="http://schemas.openxmlformats.org/officeDocument/2006/relationships/customXml" Target="../ink/ink15.xml"/><Relationship Id="rId42" Type="http://schemas.openxmlformats.org/officeDocument/2006/relationships/customXml" Target="../ink/ink32.xml"/><Relationship Id="rId47" Type="http://schemas.openxmlformats.org/officeDocument/2006/relationships/image" Target="../media/image18.png"/><Relationship Id="rId63" Type="http://schemas.openxmlformats.org/officeDocument/2006/relationships/customXml" Target="../ink/ink49.xml"/><Relationship Id="rId68" Type="http://schemas.openxmlformats.org/officeDocument/2006/relationships/customXml" Target="../ink/ink54.xml"/><Relationship Id="rId84" Type="http://schemas.openxmlformats.org/officeDocument/2006/relationships/customXml" Target="../ink/ink68.xml"/><Relationship Id="rId89" Type="http://schemas.openxmlformats.org/officeDocument/2006/relationships/customXml" Target="../ink/ink73.xml"/><Relationship Id="rId16" Type="http://schemas.openxmlformats.org/officeDocument/2006/relationships/customXml" Target="../ink/ink11.xml"/><Relationship Id="rId107" Type="http://schemas.openxmlformats.org/officeDocument/2006/relationships/customXml" Target="../ink/ink89.xml"/><Relationship Id="rId11" Type="http://schemas.openxmlformats.org/officeDocument/2006/relationships/customXml" Target="../ink/ink6.xml"/><Relationship Id="rId32" Type="http://schemas.openxmlformats.org/officeDocument/2006/relationships/customXml" Target="../ink/ink25.xml"/><Relationship Id="rId37" Type="http://schemas.openxmlformats.org/officeDocument/2006/relationships/image" Target="../media/image15.png"/><Relationship Id="rId53" Type="http://schemas.openxmlformats.org/officeDocument/2006/relationships/customXml" Target="../ink/ink41.xml"/><Relationship Id="rId58" Type="http://schemas.openxmlformats.org/officeDocument/2006/relationships/customXml" Target="../ink/ink45.xml"/><Relationship Id="rId74" Type="http://schemas.openxmlformats.org/officeDocument/2006/relationships/customXml" Target="../ink/ink60.xml"/><Relationship Id="rId79" Type="http://schemas.openxmlformats.org/officeDocument/2006/relationships/customXml" Target="../ink/ink64.xml"/><Relationship Id="rId102" Type="http://schemas.openxmlformats.org/officeDocument/2006/relationships/customXml" Target="../ink/ink85.xml"/><Relationship Id="rId5" Type="http://schemas.openxmlformats.org/officeDocument/2006/relationships/customXml" Target="../ink/ink2.xml"/><Relationship Id="rId90" Type="http://schemas.openxmlformats.org/officeDocument/2006/relationships/customXml" Target="../ink/ink74.xml"/><Relationship Id="rId95" Type="http://schemas.openxmlformats.org/officeDocument/2006/relationships/customXml" Target="../ink/ink78.xml"/><Relationship Id="rId22" Type="http://schemas.openxmlformats.org/officeDocument/2006/relationships/customXml" Target="../ink/ink16.xml"/><Relationship Id="rId27" Type="http://schemas.openxmlformats.org/officeDocument/2006/relationships/customXml" Target="../ink/ink20.xml"/><Relationship Id="rId43" Type="http://schemas.openxmlformats.org/officeDocument/2006/relationships/customXml" Target="../ink/ink33.xml"/><Relationship Id="rId48" Type="http://schemas.openxmlformats.org/officeDocument/2006/relationships/customXml" Target="../ink/ink36.xml"/><Relationship Id="rId64" Type="http://schemas.openxmlformats.org/officeDocument/2006/relationships/customXml" Target="../ink/ink50.xml"/><Relationship Id="rId69" Type="http://schemas.openxmlformats.org/officeDocument/2006/relationships/customXml" Target="../ink/ink55.xml"/><Relationship Id="rId80" Type="http://schemas.openxmlformats.org/officeDocument/2006/relationships/customXml" Target="../ink/ink65.xml"/><Relationship Id="rId85" Type="http://schemas.openxmlformats.org/officeDocument/2006/relationships/customXml" Target="../ink/ink69.xml"/><Relationship Id="rId12" Type="http://schemas.openxmlformats.org/officeDocument/2006/relationships/customXml" Target="../ink/ink7.xml"/><Relationship Id="rId17" Type="http://schemas.openxmlformats.org/officeDocument/2006/relationships/customXml" Target="../ink/ink12.xml"/><Relationship Id="rId33" Type="http://schemas.openxmlformats.org/officeDocument/2006/relationships/customXml" Target="../ink/ink26.xml"/><Relationship Id="rId38" Type="http://schemas.openxmlformats.org/officeDocument/2006/relationships/customXml" Target="../ink/ink29.xml"/><Relationship Id="rId59" Type="http://schemas.openxmlformats.org/officeDocument/2006/relationships/customXml" Target="../ink/ink46.xml"/><Relationship Id="rId103" Type="http://schemas.openxmlformats.org/officeDocument/2006/relationships/customXml" Target="../ink/ink86.xml"/><Relationship Id="rId108" Type="http://schemas.openxmlformats.org/officeDocument/2006/relationships/customXml" Target="../ink/ink90.xml"/><Relationship Id="rId20" Type="http://schemas.openxmlformats.org/officeDocument/2006/relationships/image" Target="../media/image12.png"/><Relationship Id="rId41" Type="http://schemas.openxmlformats.org/officeDocument/2006/relationships/image" Target="../media/image16.png"/><Relationship Id="rId54" Type="http://schemas.openxmlformats.org/officeDocument/2006/relationships/customXml" Target="../ink/ink42.xml"/><Relationship Id="rId62" Type="http://schemas.openxmlformats.org/officeDocument/2006/relationships/customXml" Target="../ink/ink48.xml"/><Relationship Id="rId70" Type="http://schemas.openxmlformats.org/officeDocument/2006/relationships/customXml" Target="../ink/ink56.xml"/><Relationship Id="rId75" Type="http://schemas.openxmlformats.org/officeDocument/2006/relationships/image" Target="../media/image21.png"/><Relationship Id="rId83" Type="http://schemas.openxmlformats.org/officeDocument/2006/relationships/customXml" Target="../ink/ink67.xml"/><Relationship Id="rId88" Type="http://schemas.openxmlformats.org/officeDocument/2006/relationships/customXml" Target="../ink/ink72.xml"/><Relationship Id="rId91" Type="http://schemas.openxmlformats.org/officeDocument/2006/relationships/customXml" Target="../ink/ink75.xml"/><Relationship Id="rId96" Type="http://schemas.openxmlformats.org/officeDocument/2006/relationships/customXml" Target="../ink/ink79.xml"/><Relationship Id="rId1" Type="http://schemas.openxmlformats.org/officeDocument/2006/relationships/slideLayout" Target="../slideLayouts/slideLayout4.xml"/><Relationship Id="rId6" Type="http://schemas.openxmlformats.org/officeDocument/2006/relationships/image" Target="../media/image10.png"/><Relationship Id="rId15" Type="http://schemas.openxmlformats.org/officeDocument/2006/relationships/customXml" Target="../ink/ink10.xml"/><Relationship Id="rId23" Type="http://schemas.openxmlformats.org/officeDocument/2006/relationships/customXml" Target="../ink/ink17.xml"/><Relationship Id="rId28" Type="http://schemas.openxmlformats.org/officeDocument/2006/relationships/customXml" Target="../ink/ink21.xml"/><Relationship Id="rId36" Type="http://schemas.openxmlformats.org/officeDocument/2006/relationships/customXml" Target="../ink/ink28.xml"/><Relationship Id="rId49" Type="http://schemas.openxmlformats.org/officeDocument/2006/relationships/customXml" Target="../ink/ink37.xml"/><Relationship Id="rId57" Type="http://schemas.openxmlformats.org/officeDocument/2006/relationships/customXml" Target="../ink/ink44.xml"/><Relationship Id="rId106" Type="http://schemas.openxmlformats.org/officeDocument/2006/relationships/customXml" Target="../ink/ink88.xml"/><Relationship Id="rId10" Type="http://schemas.openxmlformats.org/officeDocument/2006/relationships/customXml" Target="../ink/ink5.xml"/><Relationship Id="rId31" Type="http://schemas.openxmlformats.org/officeDocument/2006/relationships/customXml" Target="../ink/ink24.xml"/><Relationship Id="rId44" Type="http://schemas.openxmlformats.org/officeDocument/2006/relationships/customXml" Target="../ink/ink34.xml"/><Relationship Id="rId52" Type="http://schemas.openxmlformats.org/officeDocument/2006/relationships/customXml" Target="../ink/ink40.xml"/><Relationship Id="rId60" Type="http://schemas.openxmlformats.org/officeDocument/2006/relationships/customXml" Target="../ink/ink47.xml"/><Relationship Id="rId65" Type="http://schemas.openxmlformats.org/officeDocument/2006/relationships/customXml" Target="../ink/ink51.xml"/><Relationship Id="rId73" Type="http://schemas.openxmlformats.org/officeDocument/2006/relationships/customXml" Target="../ink/ink59.xml"/><Relationship Id="rId78" Type="http://schemas.openxmlformats.org/officeDocument/2006/relationships/customXml" Target="../ink/ink63.xml"/><Relationship Id="rId81" Type="http://schemas.openxmlformats.org/officeDocument/2006/relationships/image" Target="../media/image22.png"/><Relationship Id="rId86" Type="http://schemas.openxmlformats.org/officeDocument/2006/relationships/customXml" Target="../ink/ink70.xml"/><Relationship Id="rId94" Type="http://schemas.openxmlformats.org/officeDocument/2006/relationships/image" Target="../media/image23.png"/><Relationship Id="rId99" Type="http://schemas.openxmlformats.org/officeDocument/2006/relationships/customXml" Target="../ink/ink82.xml"/><Relationship Id="rId101" Type="http://schemas.openxmlformats.org/officeDocument/2006/relationships/customXml" Target="../ink/ink84.xml"/><Relationship Id="rId4" Type="http://schemas.openxmlformats.org/officeDocument/2006/relationships/image" Target="../media/image90.png"/><Relationship Id="rId9" Type="http://schemas.openxmlformats.org/officeDocument/2006/relationships/image" Target="../media/image11.png"/><Relationship Id="rId13" Type="http://schemas.openxmlformats.org/officeDocument/2006/relationships/customXml" Target="../ink/ink8.xml"/><Relationship Id="rId18" Type="http://schemas.openxmlformats.org/officeDocument/2006/relationships/customXml" Target="../ink/ink13.xml"/><Relationship Id="rId39" Type="http://schemas.openxmlformats.org/officeDocument/2006/relationships/customXml" Target="../ink/ink30.xml"/><Relationship Id="rId34" Type="http://schemas.openxmlformats.org/officeDocument/2006/relationships/customXml" Target="../ink/ink27.xml"/><Relationship Id="rId50" Type="http://schemas.openxmlformats.org/officeDocument/2006/relationships/customXml" Target="../ink/ink38.xml"/><Relationship Id="rId55" Type="http://schemas.openxmlformats.org/officeDocument/2006/relationships/customXml" Target="../ink/ink43.xml"/><Relationship Id="rId76" Type="http://schemas.openxmlformats.org/officeDocument/2006/relationships/customXml" Target="../ink/ink61.xml"/><Relationship Id="rId97" Type="http://schemas.openxmlformats.org/officeDocument/2006/relationships/customXml" Target="../ink/ink80.xml"/><Relationship Id="rId104" Type="http://schemas.openxmlformats.org/officeDocument/2006/relationships/image" Target="../media/image24.png"/><Relationship Id="rId7" Type="http://schemas.openxmlformats.org/officeDocument/2006/relationships/customXml" Target="../ink/ink3.xml"/><Relationship Id="rId71" Type="http://schemas.openxmlformats.org/officeDocument/2006/relationships/customXml" Target="../ink/ink57.xml"/><Relationship Id="rId92" Type="http://schemas.openxmlformats.org/officeDocument/2006/relationships/customXml" Target="../ink/ink76.xml"/><Relationship Id="rId2" Type="http://schemas.openxmlformats.org/officeDocument/2006/relationships/image" Target="../media/image7.png"/><Relationship Id="rId29" Type="http://schemas.openxmlformats.org/officeDocument/2006/relationships/customXml" Target="../ink/ink22.xml"/><Relationship Id="rId24" Type="http://schemas.openxmlformats.org/officeDocument/2006/relationships/image" Target="../media/image13.png"/><Relationship Id="rId40" Type="http://schemas.openxmlformats.org/officeDocument/2006/relationships/customXml" Target="../ink/ink31.xml"/><Relationship Id="rId45" Type="http://schemas.openxmlformats.org/officeDocument/2006/relationships/image" Target="../media/image17.png"/><Relationship Id="rId66" Type="http://schemas.openxmlformats.org/officeDocument/2006/relationships/customXml" Target="../ink/ink52.xml"/><Relationship Id="rId87" Type="http://schemas.openxmlformats.org/officeDocument/2006/relationships/customXml" Target="../ink/ink71.xml"/><Relationship Id="rId61" Type="http://schemas.openxmlformats.org/officeDocument/2006/relationships/image" Target="../media/image20.png"/><Relationship Id="rId82" Type="http://schemas.openxmlformats.org/officeDocument/2006/relationships/customXml" Target="../ink/ink66.xml"/><Relationship Id="rId19" Type="http://schemas.openxmlformats.org/officeDocument/2006/relationships/customXml" Target="../ink/ink14.xml"/><Relationship Id="rId14" Type="http://schemas.openxmlformats.org/officeDocument/2006/relationships/customXml" Target="../ink/ink9.xml"/><Relationship Id="rId30" Type="http://schemas.openxmlformats.org/officeDocument/2006/relationships/customXml" Target="../ink/ink23.xml"/><Relationship Id="rId35" Type="http://schemas.openxmlformats.org/officeDocument/2006/relationships/image" Target="../media/image14.png"/><Relationship Id="rId56" Type="http://schemas.openxmlformats.org/officeDocument/2006/relationships/image" Target="../media/image19.png"/><Relationship Id="rId77" Type="http://schemas.openxmlformats.org/officeDocument/2006/relationships/customXml" Target="../ink/ink62.xml"/><Relationship Id="rId100" Type="http://schemas.openxmlformats.org/officeDocument/2006/relationships/customXml" Target="../ink/ink83.xml"/><Relationship Id="rId105" Type="http://schemas.openxmlformats.org/officeDocument/2006/relationships/customXml" Target="../ink/ink87.xml"/><Relationship Id="rId8" Type="http://schemas.openxmlformats.org/officeDocument/2006/relationships/customXml" Target="../ink/ink4.xml"/><Relationship Id="rId51" Type="http://schemas.openxmlformats.org/officeDocument/2006/relationships/customXml" Target="../ink/ink39.xml"/><Relationship Id="rId72" Type="http://schemas.openxmlformats.org/officeDocument/2006/relationships/customXml" Target="../ink/ink58.xml"/><Relationship Id="rId93" Type="http://schemas.openxmlformats.org/officeDocument/2006/relationships/customXml" Target="../ink/ink77.xml"/><Relationship Id="rId98" Type="http://schemas.openxmlformats.org/officeDocument/2006/relationships/customXml" Target="../ink/ink81.xml"/><Relationship Id="rId3" Type="http://schemas.openxmlformats.org/officeDocument/2006/relationships/customXml" Target="../ink/ink1.xml"/><Relationship Id="rId25" Type="http://schemas.openxmlformats.org/officeDocument/2006/relationships/customXml" Target="../ink/ink18.xml"/><Relationship Id="rId46" Type="http://schemas.openxmlformats.org/officeDocument/2006/relationships/customXml" Target="../ink/ink35.xml"/><Relationship Id="rId67" Type="http://schemas.openxmlformats.org/officeDocument/2006/relationships/customXml" Target="../ink/ink53.xml"/></Relationships>
</file>

<file path=ppt/slides/_rels/slide16.xml.rels><?xml version="1.0" encoding="UTF-8" standalone="yes"?>
<Relationships xmlns="http://schemas.openxmlformats.org/package/2006/relationships"><Relationship Id="rId26" Type="http://schemas.openxmlformats.org/officeDocument/2006/relationships/customXml" Target="../ink/ink109.xml"/><Relationship Id="rId21" Type="http://schemas.openxmlformats.org/officeDocument/2006/relationships/customXml" Target="../ink/ink105.xml"/><Relationship Id="rId42" Type="http://schemas.openxmlformats.org/officeDocument/2006/relationships/customXml" Target="../ink/ink122.xml"/><Relationship Id="rId47" Type="http://schemas.openxmlformats.org/officeDocument/2006/relationships/image" Target="../media/image18.png"/><Relationship Id="rId63" Type="http://schemas.openxmlformats.org/officeDocument/2006/relationships/customXml" Target="../ink/ink139.xml"/><Relationship Id="rId68" Type="http://schemas.openxmlformats.org/officeDocument/2006/relationships/customXml" Target="../ink/ink144.xml"/><Relationship Id="rId84" Type="http://schemas.openxmlformats.org/officeDocument/2006/relationships/customXml" Target="../ink/ink158.xml"/><Relationship Id="rId89" Type="http://schemas.openxmlformats.org/officeDocument/2006/relationships/customXml" Target="../ink/ink163.xml"/><Relationship Id="rId16" Type="http://schemas.openxmlformats.org/officeDocument/2006/relationships/customXml" Target="../ink/ink101.xml"/><Relationship Id="rId107" Type="http://schemas.openxmlformats.org/officeDocument/2006/relationships/customXml" Target="../ink/ink179.xml"/><Relationship Id="rId11" Type="http://schemas.openxmlformats.org/officeDocument/2006/relationships/customXml" Target="../ink/ink96.xml"/><Relationship Id="rId32" Type="http://schemas.openxmlformats.org/officeDocument/2006/relationships/customXml" Target="../ink/ink115.xml"/><Relationship Id="rId37" Type="http://schemas.openxmlformats.org/officeDocument/2006/relationships/image" Target="../media/image15.png"/><Relationship Id="rId53" Type="http://schemas.openxmlformats.org/officeDocument/2006/relationships/customXml" Target="../ink/ink131.xml"/><Relationship Id="rId58" Type="http://schemas.openxmlformats.org/officeDocument/2006/relationships/customXml" Target="../ink/ink135.xml"/><Relationship Id="rId74" Type="http://schemas.openxmlformats.org/officeDocument/2006/relationships/customXml" Target="../ink/ink150.xml"/><Relationship Id="rId79" Type="http://schemas.openxmlformats.org/officeDocument/2006/relationships/customXml" Target="../ink/ink154.xml"/><Relationship Id="rId102" Type="http://schemas.openxmlformats.org/officeDocument/2006/relationships/customXml" Target="../ink/ink175.xml"/><Relationship Id="rId5" Type="http://schemas.openxmlformats.org/officeDocument/2006/relationships/customXml" Target="../ink/ink92.xml"/><Relationship Id="rId90" Type="http://schemas.openxmlformats.org/officeDocument/2006/relationships/customXml" Target="../ink/ink164.xml"/><Relationship Id="rId95" Type="http://schemas.openxmlformats.org/officeDocument/2006/relationships/customXml" Target="../ink/ink168.xml"/><Relationship Id="rId22" Type="http://schemas.openxmlformats.org/officeDocument/2006/relationships/customXml" Target="../ink/ink106.xml"/><Relationship Id="rId27" Type="http://schemas.openxmlformats.org/officeDocument/2006/relationships/customXml" Target="../ink/ink110.xml"/><Relationship Id="rId43" Type="http://schemas.openxmlformats.org/officeDocument/2006/relationships/customXml" Target="../ink/ink123.xml"/><Relationship Id="rId48" Type="http://schemas.openxmlformats.org/officeDocument/2006/relationships/customXml" Target="../ink/ink126.xml"/><Relationship Id="rId64" Type="http://schemas.openxmlformats.org/officeDocument/2006/relationships/customXml" Target="../ink/ink140.xml"/><Relationship Id="rId69" Type="http://schemas.openxmlformats.org/officeDocument/2006/relationships/customXml" Target="../ink/ink145.xml"/><Relationship Id="rId80" Type="http://schemas.openxmlformats.org/officeDocument/2006/relationships/customXml" Target="../ink/ink155.xml"/><Relationship Id="rId85" Type="http://schemas.openxmlformats.org/officeDocument/2006/relationships/customXml" Target="../ink/ink159.xml"/><Relationship Id="rId12" Type="http://schemas.openxmlformats.org/officeDocument/2006/relationships/customXml" Target="../ink/ink97.xml"/><Relationship Id="rId17" Type="http://schemas.openxmlformats.org/officeDocument/2006/relationships/customXml" Target="../ink/ink102.xml"/><Relationship Id="rId33" Type="http://schemas.openxmlformats.org/officeDocument/2006/relationships/customXml" Target="../ink/ink116.xml"/><Relationship Id="rId38" Type="http://schemas.openxmlformats.org/officeDocument/2006/relationships/customXml" Target="../ink/ink119.xml"/><Relationship Id="rId59" Type="http://schemas.openxmlformats.org/officeDocument/2006/relationships/customXml" Target="../ink/ink136.xml"/><Relationship Id="rId103" Type="http://schemas.openxmlformats.org/officeDocument/2006/relationships/customXml" Target="../ink/ink176.xml"/><Relationship Id="rId108" Type="http://schemas.openxmlformats.org/officeDocument/2006/relationships/customXml" Target="../ink/ink180.xml"/><Relationship Id="rId20" Type="http://schemas.openxmlformats.org/officeDocument/2006/relationships/image" Target="../media/image12.png"/><Relationship Id="rId41" Type="http://schemas.openxmlformats.org/officeDocument/2006/relationships/image" Target="../media/image16.png"/><Relationship Id="rId54" Type="http://schemas.openxmlformats.org/officeDocument/2006/relationships/customXml" Target="../ink/ink132.xml"/><Relationship Id="rId62" Type="http://schemas.openxmlformats.org/officeDocument/2006/relationships/customXml" Target="../ink/ink138.xml"/><Relationship Id="rId70" Type="http://schemas.openxmlformats.org/officeDocument/2006/relationships/customXml" Target="../ink/ink146.xml"/><Relationship Id="rId75" Type="http://schemas.openxmlformats.org/officeDocument/2006/relationships/image" Target="../media/image21.png"/><Relationship Id="rId83" Type="http://schemas.openxmlformats.org/officeDocument/2006/relationships/customXml" Target="../ink/ink157.xml"/><Relationship Id="rId88" Type="http://schemas.openxmlformats.org/officeDocument/2006/relationships/customXml" Target="../ink/ink162.xml"/><Relationship Id="rId91" Type="http://schemas.openxmlformats.org/officeDocument/2006/relationships/customXml" Target="../ink/ink165.xml"/><Relationship Id="rId96" Type="http://schemas.openxmlformats.org/officeDocument/2006/relationships/customXml" Target="../ink/ink169.xml"/><Relationship Id="rId1" Type="http://schemas.openxmlformats.org/officeDocument/2006/relationships/slideLayout" Target="../slideLayouts/slideLayout4.xml"/><Relationship Id="rId6" Type="http://schemas.openxmlformats.org/officeDocument/2006/relationships/image" Target="../media/image10.png"/><Relationship Id="rId15" Type="http://schemas.openxmlformats.org/officeDocument/2006/relationships/customXml" Target="../ink/ink100.xml"/><Relationship Id="rId23" Type="http://schemas.openxmlformats.org/officeDocument/2006/relationships/customXml" Target="../ink/ink107.xml"/><Relationship Id="rId28" Type="http://schemas.openxmlformats.org/officeDocument/2006/relationships/customXml" Target="../ink/ink111.xml"/><Relationship Id="rId36" Type="http://schemas.openxmlformats.org/officeDocument/2006/relationships/customXml" Target="../ink/ink118.xml"/><Relationship Id="rId49" Type="http://schemas.openxmlformats.org/officeDocument/2006/relationships/customXml" Target="../ink/ink127.xml"/><Relationship Id="rId57" Type="http://schemas.openxmlformats.org/officeDocument/2006/relationships/customXml" Target="../ink/ink134.xml"/><Relationship Id="rId106" Type="http://schemas.openxmlformats.org/officeDocument/2006/relationships/customXml" Target="../ink/ink178.xml"/><Relationship Id="rId10" Type="http://schemas.openxmlformats.org/officeDocument/2006/relationships/customXml" Target="../ink/ink95.xml"/><Relationship Id="rId31" Type="http://schemas.openxmlformats.org/officeDocument/2006/relationships/customXml" Target="../ink/ink114.xml"/><Relationship Id="rId44" Type="http://schemas.openxmlformats.org/officeDocument/2006/relationships/customXml" Target="../ink/ink124.xml"/><Relationship Id="rId52" Type="http://schemas.openxmlformats.org/officeDocument/2006/relationships/customXml" Target="../ink/ink130.xml"/><Relationship Id="rId60" Type="http://schemas.openxmlformats.org/officeDocument/2006/relationships/customXml" Target="../ink/ink137.xml"/><Relationship Id="rId65" Type="http://schemas.openxmlformats.org/officeDocument/2006/relationships/customXml" Target="../ink/ink141.xml"/><Relationship Id="rId73" Type="http://schemas.openxmlformats.org/officeDocument/2006/relationships/customXml" Target="../ink/ink149.xml"/><Relationship Id="rId78" Type="http://schemas.openxmlformats.org/officeDocument/2006/relationships/customXml" Target="../ink/ink153.xml"/><Relationship Id="rId81" Type="http://schemas.openxmlformats.org/officeDocument/2006/relationships/image" Target="../media/image22.png"/><Relationship Id="rId86" Type="http://schemas.openxmlformats.org/officeDocument/2006/relationships/customXml" Target="../ink/ink160.xml"/><Relationship Id="rId94" Type="http://schemas.openxmlformats.org/officeDocument/2006/relationships/image" Target="../media/image23.png"/><Relationship Id="rId99" Type="http://schemas.openxmlformats.org/officeDocument/2006/relationships/customXml" Target="../ink/ink172.xml"/><Relationship Id="rId101" Type="http://schemas.openxmlformats.org/officeDocument/2006/relationships/customXml" Target="../ink/ink174.xml"/><Relationship Id="rId4" Type="http://schemas.openxmlformats.org/officeDocument/2006/relationships/image" Target="../media/image90.png"/><Relationship Id="rId9" Type="http://schemas.openxmlformats.org/officeDocument/2006/relationships/image" Target="../media/image11.png"/><Relationship Id="rId13" Type="http://schemas.openxmlformats.org/officeDocument/2006/relationships/customXml" Target="../ink/ink98.xml"/><Relationship Id="rId18" Type="http://schemas.openxmlformats.org/officeDocument/2006/relationships/customXml" Target="../ink/ink103.xml"/><Relationship Id="rId39" Type="http://schemas.openxmlformats.org/officeDocument/2006/relationships/customXml" Target="../ink/ink120.xml"/><Relationship Id="rId34" Type="http://schemas.openxmlformats.org/officeDocument/2006/relationships/customXml" Target="../ink/ink117.xml"/><Relationship Id="rId50" Type="http://schemas.openxmlformats.org/officeDocument/2006/relationships/customXml" Target="../ink/ink128.xml"/><Relationship Id="rId55" Type="http://schemas.openxmlformats.org/officeDocument/2006/relationships/customXml" Target="../ink/ink133.xml"/><Relationship Id="rId76" Type="http://schemas.openxmlformats.org/officeDocument/2006/relationships/customXml" Target="../ink/ink151.xml"/><Relationship Id="rId97" Type="http://schemas.openxmlformats.org/officeDocument/2006/relationships/customXml" Target="../ink/ink170.xml"/><Relationship Id="rId104" Type="http://schemas.openxmlformats.org/officeDocument/2006/relationships/image" Target="../media/image24.png"/><Relationship Id="rId7" Type="http://schemas.openxmlformats.org/officeDocument/2006/relationships/customXml" Target="../ink/ink93.xml"/><Relationship Id="rId71" Type="http://schemas.openxmlformats.org/officeDocument/2006/relationships/customXml" Target="../ink/ink147.xml"/><Relationship Id="rId92" Type="http://schemas.openxmlformats.org/officeDocument/2006/relationships/customXml" Target="../ink/ink166.xml"/><Relationship Id="rId2" Type="http://schemas.openxmlformats.org/officeDocument/2006/relationships/image" Target="../media/image7.png"/><Relationship Id="rId29" Type="http://schemas.openxmlformats.org/officeDocument/2006/relationships/customXml" Target="../ink/ink112.xml"/><Relationship Id="rId24" Type="http://schemas.openxmlformats.org/officeDocument/2006/relationships/image" Target="../media/image13.png"/><Relationship Id="rId40" Type="http://schemas.openxmlformats.org/officeDocument/2006/relationships/customXml" Target="../ink/ink121.xml"/><Relationship Id="rId45" Type="http://schemas.openxmlformats.org/officeDocument/2006/relationships/image" Target="../media/image17.png"/><Relationship Id="rId66" Type="http://schemas.openxmlformats.org/officeDocument/2006/relationships/customXml" Target="../ink/ink142.xml"/><Relationship Id="rId87" Type="http://schemas.openxmlformats.org/officeDocument/2006/relationships/customXml" Target="../ink/ink161.xml"/><Relationship Id="rId61" Type="http://schemas.openxmlformats.org/officeDocument/2006/relationships/image" Target="../media/image20.png"/><Relationship Id="rId82" Type="http://schemas.openxmlformats.org/officeDocument/2006/relationships/customXml" Target="../ink/ink156.xml"/><Relationship Id="rId19" Type="http://schemas.openxmlformats.org/officeDocument/2006/relationships/customXml" Target="../ink/ink104.xml"/><Relationship Id="rId14" Type="http://schemas.openxmlformats.org/officeDocument/2006/relationships/customXml" Target="../ink/ink99.xml"/><Relationship Id="rId30" Type="http://schemas.openxmlformats.org/officeDocument/2006/relationships/customXml" Target="../ink/ink113.xml"/><Relationship Id="rId35" Type="http://schemas.openxmlformats.org/officeDocument/2006/relationships/image" Target="../media/image14.png"/><Relationship Id="rId56" Type="http://schemas.openxmlformats.org/officeDocument/2006/relationships/image" Target="../media/image19.png"/><Relationship Id="rId77" Type="http://schemas.openxmlformats.org/officeDocument/2006/relationships/customXml" Target="../ink/ink152.xml"/><Relationship Id="rId100" Type="http://schemas.openxmlformats.org/officeDocument/2006/relationships/customXml" Target="../ink/ink173.xml"/><Relationship Id="rId105" Type="http://schemas.openxmlformats.org/officeDocument/2006/relationships/customXml" Target="../ink/ink177.xml"/><Relationship Id="rId8" Type="http://schemas.openxmlformats.org/officeDocument/2006/relationships/customXml" Target="../ink/ink94.xml"/><Relationship Id="rId51" Type="http://schemas.openxmlformats.org/officeDocument/2006/relationships/customXml" Target="../ink/ink129.xml"/><Relationship Id="rId72" Type="http://schemas.openxmlformats.org/officeDocument/2006/relationships/customXml" Target="../ink/ink148.xml"/><Relationship Id="rId93" Type="http://schemas.openxmlformats.org/officeDocument/2006/relationships/customXml" Target="../ink/ink167.xml"/><Relationship Id="rId98" Type="http://schemas.openxmlformats.org/officeDocument/2006/relationships/customXml" Target="../ink/ink171.xml"/><Relationship Id="rId3" Type="http://schemas.openxmlformats.org/officeDocument/2006/relationships/customXml" Target="../ink/ink91.xml"/><Relationship Id="rId25" Type="http://schemas.openxmlformats.org/officeDocument/2006/relationships/customXml" Target="../ink/ink108.xml"/><Relationship Id="rId46" Type="http://schemas.openxmlformats.org/officeDocument/2006/relationships/customXml" Target="../ink/ink125.xml"/><Relationship Id="rId67" Type="http://schemas.openxmlformats.org/officeDocument/2006/relationships/customXml" Target="../ink/ink143.xml"/></Relationships>
</file>

<file path=ppt/slides/_rels/slide17.xml.rels><?xml version="1.0" encoding="UTF-8" standalone="yes"?>
<Relationships xmlns="http://schemas.openxmlformats.org/package/2006/relationships"><Relationship Id="rId26" Type="http://schemas.openxmlformats.org/officeDocument/2006/relationships/customXml" Target="../ink/ink199.xml"/><Relationship Id="rId21" Type="http://schemas.openxmlformats.org/officeDocument/2006/relationships/customXml" Target="../ink/ink195.xml"/><Relationship Id="rId42" Type="http://schemas.openxmlformats.org/officeDocument/2006/relationships/customXml" Target="../ink/ink215.xml"/><Relationship Id="rId47" Type="http://schemas.openxmlformats.org/officeDocument/2006/relationships/customXml" Target="../ink/ink219.xml"/><Relationship Id="rId63" Type="http://schemas.openxmlformats.org/officeDocument/2006/relationships/customXml" Target="../ink/ink232.xml"/><Relationship Id="rId68" Type="http://schemas.openxmlformats.org/officeDocument/2006/relationships/customXml" Target="../ink/ink236.xml"/><Relationship Id="rId84" Type="http://schemas.openxmlformats.org/officeDocument/2006/relationships/image" Target="../media/image38.png"/><Relationship Id="rId89" Type="http://schemas.openxmlformats.org/officeDocument/2006/relationships/customXml" Target="../ink/ink254.xml"/><Relationship Id="rId112" Type="http://schemas.openxmlformats.org/officeDocument/2006/relationships/customXml" Target="../ink/ink273.xml"/><Relationship Id="rId16" Type="http://schemas.openxmlformats.org/officeDocument/2006/relationships/customXml" Target="../ink/ink192.xml"/><Relationship Id="rId107" Type="http://schemas.openxmlformats.org/officeDocument/2006/relationships/customXml" Target="../ink/ink270.xml"/><Relationship Id="rId11" Type="http://schemas.openxmlformats.org/officeDocument/2006/relationships/customXml" Target="../ink/ink187.xml"/><Relationship Id="rId32" Type="http://schemas.openxmlformats.org/officeDocument/2006/relationships/customXml" Target="../ink/ink205.xml"/><Relationship Id="rId37" Type="http://schemas.openxmlformats.org/officeDocument/2006/relationships/customXml" Target="../ink/ink210.xml"/><Relationship Id="rId53" Type="http://schemas.openxmlformats.org/officeDocument/2006/relationships/customXml" Target="../ink/ink224.xml"/><Relationship Id="rId58" Type="http://schemas.openxmlformats.org/officeDocument/2006/relationships/customXml" Target="../ink/ink228.xml"/><Relationship Id="rId74" Type="http://schemas.openxmlformats.org/officeDocument/2006/relationships/customXml" Target="../ink/ink241.xml"/><Relationship Id="rId79" Type="http://schemas.openxmlformats.org/officeDocument/2006/relationships/customXml" Target="../ink/ink245.xml"/><Relationship Id="rId102" Type="http://schemas.openxmlformats.org/officeDocument/2006/relationships/customXml" Target="../ink/ink266.xml"/><Relationship Id="rId5" Type="http://schemas.openxmlformats.org/officeDocument/2006/relationships/customXml" Target="../ink/ink182.xml"/><Relationship Id="rId90" Type="http://schemas.openxmlformats.org/officeDocument/2006/relationships/customXml" Target="../ink/ink255.xml"/><Relationship Id="rId95" Type="http://schemas.openxmlformats.org/officeDocument/2006/relationships/customXml" Target="../ink/ink259.xml"/><Relationship Id="rId22" Type="http://schemas.openxmlformats.org/officeDocument/2006/relationships/customXml" Target="../ink/ink196.xml"/><Relationship Id="rId27" Type="http://schemas.openxmlformats.org/officeDocument/2006/relationships/customXml" Target="../ink/ink200.xml"/><Relationship Id="rId43" Type="http://schemas.openxmlformats.org/officeDocument/2006/relationships/customXml" Target="../ink/ink216.xml"/><Relationship Id="rId48" Type="http://schemas.openxmlformats.org/officeDocument/2006/relationships/customXml" Target="../ink/ink220.xml"/><Relationship Id="rId64" Type="http://schemas.openxmlformats.org/officeDocument/2006/relationships/customXml" Target="../ink/ink233.xml"/><Relationship Id="rId69" Type="http://schemas.openxmlformats.org/officeDocument/2006/relationships/customXml" Target="../ink/ink237.xml"/><Relationship Id="rId113" Type="http://schemas.openxmlformats.org/officeDocument/2006/relationships/customXml" Target="../ink/ink274.xml"/><Relationship Id="rId80" Type="http://schemas.openxmlformats.org/officeDocument/2006/relationships/customXml" Target="../ink/ink246.xml"/><Relationship Id="rId85" Type="http://schemas.openxmlformats.org/officeDocument/2006/relationships/customXml" Target="../ink/ink250.xml"/><Relationship Id="rId12" Type="http://schemas.openxmlformats.org/officeDocument/2006/relationships/customXml" Target="../ink/ink188.xml"/><Relationship Id="rId17" Type="http://schemas.openxmlformats.org/officeDocument/2006/relationships/customXml" Target="../ink/ink193.xml"/><Relationship Id="rId33" Type="http://schemas.openxmlformats.org/officeDocument/2006/relationships/customXml" Target="../ink/ink206.xml"/><Relationship Id="rId38" Type="http://schemas.openxmlformats.org/officeDocument/2006/relationships/customXml" Target="../ink/ink211.xml"/><Relationship Id="rId59" Type="http://schemas.openxmlformats.org/officeDocument/2006/relationships/customXml" Target="../ink/ink229.xml"/><Relationship Id="rId103" Type="http://schemas.openxmlformats.org/officeDocument/2006/relationships/customXml" Target="../ink/ink267.xml"/><Relationship Id="rId108" Type="http://schemas.openxmlformats.org/officeDocument/2006/relationships/image" Target="../media/image41.png"/><Relationship Id="rId54" Type="http://schemas.openxmlformats.org/officeDocument/2006/relationships/customXml" Target="../ink/ink225.xml"/><Relationship Id="rId70" Type="http://schemas.openxmlformats.org/officeDocument/2006/relationships/customXml" Target="../ink/ink238.xml"/><Relationship Id="rId75" Type="http://schemas.openxmlformats.org/officeDocument/2006/relationships/customXml" Target="../ink/ink242.xml"/><Relationship Id="rId91" Type="http://schemas.openxmlformats.org/officeDocument/2006/relationships/image" Target="../media/image39.png"/><Relationship Id="rId96" Type="http://schemas.openxmlformats.org/officeDocument/2006/relationships/customXml" Target="../ink/ink260.xml"/><Relationship Id="rId1" Type="http://schemas.openxmlformats.org/officeDocument/2006/relationships/slideLayout" Target="../slideLayouts/slideLayout4.xml"/><Relationship Id="rId6" Type="http://schemas.openxmlformats.org/officeDocument/2006/relationships/image" Target="../media/image27.png"/><Relationship Id="rId15" Type="http://schemas.openxmlformats.org/officeDocument/2006/relationships/customXml" Target="../ink/ink191.xml"/><Relationship Id="rId23" Type="http://schemas.openxmlformats.org/officeDocument/2006/relationships/customXml" Target="../ink/ink197.xml"/><Relationship Id="rId28" Type="http://schemas.openxmlformats.org/officeDocument/2006/relationships/customXml" Target="../ink/ink201.xml"/><Relationship Id="rId36" Type="http://schemas.openxmlformats.org/officeDocument/2006/relationships/customXml" Target="../ink/ink209.xml"/><Relationship Id="rId49" Type="http://schemas.openxmlformats.org/officeDocument/2006/relationships/customXml" Target="../ink/ink221.xml"/><Relationship Id="rId57" Type="http://schemas.openxmlformats.org/officeDocument/2006/relationships/image" Target="../media/image33.png"/><Relationship Id="rId106" Type="http://schemas.openxmlformats.org/officeDocument/2006/relationships/image" Target="../media/image40.png"/><Relationship Id="rId10" Type="http://schemas.openxmlformats.org/officeDocument/2006/relationships/customXml" Target="../ink/ink186.xml"/><Relationship Id="rId31" Type="http://schemas.openxmlformats.org/officeDocument/2006/relationships/customXml" Target="../ink/ink204.xml"/><Relationship Id="rId44" Type="http://schemas.openxmlformats.org/officeDocument/2006/relationships/customXml" Target="../ink/ink217.xml"/><Relationship Id="rId52" Type="http://schemas.openxmlformats.org/officeDocument/2006/relationships/image" Target="../media/image32.png"/><Relationship Id="rId60" Type="http://schemas.openxmlformats.org/officeDocument/2006/relationships/customXml" Target="../ink/ink230.xml"/><Relationship Id="rId65" Type="http://schemas.openxmlformats.org/officeDocument/2006/relationships/image" Target="../media/image35.png"/><Relationship Id="rId73" Type="http://schemas.openxmlformats.org/officeDocument/2006/relationships/customXml" Target="../ink/ink240.xml"/><Relationship Id="rId78" Type="http://schemas.openxmlformats.org/officeDocument/2006/relationships/customXml" Target="../ink/ink244.xml"/><Relationship Id="rId81" Type="http://schemas.openxmlformats.org/officeDocument/2006/relationships/customXml" Target="../ink/ink247.xml"/><Relationship Id="rId86" Type="http://schemas.openxmlformats.org/officeDocument/2006/relationships/customXml" Target="../ink/ink251.xml"/><Relationship Id="rId94" Type="http://schemas.openxmlformats.org/officeDocument/2006/relationships/customXml" Target="../ink/ink258.xml"/><Relationship Id="rId99" Type="http://schemas.openxmlformats.org/officeDocument/2006/relationships/customXml" Target="../ink/ink263.xml"/><Relationship Id="rId101" Type="http://schemas.openxmlformats.org/officeDocument/2006/relationships/customXml" Target="../ink/ink265.xml"/><Relationship Id="rId4" Type="http://schemas.openxmlformats.org/officeDocument/2006/relationships/image" Target="../media/image26.png"/><Relationship Id="rId9" Type="http://schemas.openxmlformats.org/officeDocument/2006/relationships/customXml" Target="../ink/ink185.xml"/><Relationship Id="rId13" Type="http://schemas.openxmlformats.org/officeDocument/2006/relationships/customXml" Target="../ink/ink189.xml"/><Relationship Id="rId18" Type="http://schemas.openxmlformats.org/officeDocument/2006/relationships/image" Target="../media/image28.png"/><Relationship Id="rId39" Type="http://schemas.openxmlformats.org/officeDocument/2006/relationships/customXml" Target="../ink/ink212.xml"/><Relationship Id="rId109" Type="http://schemas.openxmlformats.org/officeDocument/2006/relationships/customXml" Target="../ink/ink271.xml"/><Relationship Id="rId34" Type="http://schemas.openxmlformats.org/officeDocument/2006/relationships/customXml" Target="../ink/ink207.xml"/><Relationship Id="rId50" Type="http://schemas.openxmlformats.org/officeDocument/2006/relationships/customXml" Target="../ink/ink222.xml"/><Relationship Id="rId55" Type="http://schemas.openxmlformats.org/officeDocument/2006/relationships/customXml" Target="../ink/ink226.xml"/><Relationship Id="rId76" Type="http://schemas.openxmlformats.org/officeDocument/2006/relationships/customXml" Target="../ink/ink243.xml"/><Relationship Id="rId97" Type="http://schemas.openxmlformats.org/officeDocument/2006/relationships/customXml" Target="../ink/ink261.xml"/><Relationship Id="rId104" Type="http://schemas.openxmlformats.org/officeDocument/2006/relationships/customXml" Target="../ink/ink268.xml"/><Relationship Id="rId7" Type="http://schemas.openxmlformats.org/officeDocument/2006/relationships/customXml" Target="../ink/ink183.xml"/><Relationship Id="rId71" Type="http://schemas.openxmlformats.org/officeDocument/2006/relationships/customXml" Target="../ink/ink239.xml"/><Relationship Id="rId92" Type="http://schemas.openxmlformats.org/officeDocument/2006/relationships/customXml" Target="../ink/ink256.xml"/><Relationship Id="rId2" Type="http://schemas.openxmlformats.org/officeDocument/2006/relationships/image" Target="../media/image8.jpeg"/><Relationship Id="rId29" Type="http://schemas.openxmlformats.org/officeDocument/2006/relationships/customXml" Target="../ink/ink202.xml"/><Relationship Id="rId24" Type="http://schemas.openxmlformats.org/officeDocument/2006/relationships/customXml" Target="../ink/ink198.xml"/><Relationship Id="rId40" Type="http://schemas.openxmlformats.org/officeDocument/2006/relationships/customXml" Target="../ink/ink213.xml"/><Relationship Id="rId45" Type="http://schemas.openxmlformats.org/officeDocument/2006/relationships/customXml" Target="../ink/ink218.xml"/><Relationship Id="rId66" Type="http://schemas.openxmlformats.org/officeDocument/2006/relationships/customXml" Target="../ink/ink234.xml"/><Relationship Id="rId87" Type="http://schemas.openxmlformats.org/officeDocument/2006/relationships/customXml" Target="../ink/ink252.xml"/><Relationship Id="rId110" Type="http://schemas.openxmlformats.org/officeDocument/2006/relationships/image" Target="../media/image42.png"/><Relationship Id="rId61" Type="http://schemas.openxmlformats.org/officeDocument/2006/relationships/image" Target="../media/image34.png"/><Relationship Id="rId82" Type="http://schemas.openxmlformats.org/officeDocument/2006/relationships/customXml" Target="../ink/ink248.xml"/><Relationship Id="rId19" Type="http://schemas.openxmlformats.org/officeDocument/2006/relationships/customXml" Target="../ink/ink194.xml"/><Relationship Id="rId14" Type="http://schemas.openxmlformats.org/officeDocument/2006/relationships/customXml" Target="../ink/ink190.xml"/><Relationship Id="rId30" Type="http://schemas.openxmlformats.org/officeDocument/2006/relationships/customXml" Target="../ink/ink203.xml"/><Relationship Id="rId35" Type="http://schemas.openxmlformats.org/officeDocument/2006/relationships/customXml" Target="../ink/ink208.xml"/><Relationship Id="rId56" Type="http://schemas.openxmlformats.org/officeDocument/2006/relationships/customXml" Target="../ink/ink227.xml"/><Relationship Id="rId77" Type="http://schemas.openxmlformats.org/officeDocument/2006/relationships/image" Target="../media/image37.png"/><Relationship Id="rId100" Type="http://schemas.openxmlformats.org/officeDocument/2006/relationships/customXml" Target="../ink/ink264.xml"/><Relationship Id="rId105" Type="http://schemas.openxmlformats.org/officeDocument/2006/relationships/customXml" Target="../ink/ink269.xml"/><Relationship Id="rId8" Type="http://schemas.openxmlformats.org/officeDocument/2006/relationships/customXml" Target="../ink/ink184.xml"/><Relationship Id="rId51" Type="http://schemas.openxmlformats.org/officeDocument/2006/relationships/customXml" Target="../ink/ink223.xml"/><Relationship Id="rId72" Type="http://schemas.openxmlformats.org/officeDocument/2006/relationships/image" Target="../media/image36.png"/><Relationship Id="rId93" Type="http://schemas.openxmlformats.org/officeDocument/2006/relationships/customXml" Target="../ink/ink257.xml"/><Relationship Id="rId98" Type="http://schemas.openxmlformats.org/officeDocument/2006/relationships/customXml" Target="../ink/ink262.xml"/><Relationship Id="rId3" Type="http://schemas.openxmlformats.org/officeDocument/2006/relationships/customXml" Target="../ink/ink181.xml"/><Relationship Id="rId25" Type="http://schemas.openxmlformats.org/officeDocument/2006/relationships/image" Target="../media/image30.png"/><Relationship Id="rId46" Type="http://schemas.openxmlformats.org/officeDocument/2006/relationships/image" Target="../media/image31.png"/><Relationship Id="rId67" Type="http://schemas.openxmlformats.org/officeDocument/2006/relationships/customXml" Target="../ink/ink235.xml"/><Relationship Id="rId20" Type="http://schemas.openxmlformats.org/officeDocument/2006/relationships/image" Target="../media/image29.png"/><Relationship Id="rId41" Type="http://schemas.openxmlformats.org/officeDocument/2006/relationships/customXml" Target="../ink/ink214.xml"/><Relationship Id="rId62" Type="http://schemas.openxmlformats.org/officeDocument/2006/relationships/customXml" Target="../ink/ink231.xml"/><Relationship Id="rId83" Type="http://schemas.openxmlformats.org/officeDocument/2006/relationships/customXml" Target="../ink/ink249.xml"/><Relationship Id="rId88" Type="http://schemas.openxmlformats.org/officeDocument/2006/relationships/customXml" Target="../ink/ink253.xml"/><Relationship Id="rId111" Type="http://schemas.openxmlformats.org/officeDocument/2006/relationships/customXml" Target="../ink/ink27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customXml" Target="../ink/ink276.xml"/><Relationship Id="rId5" Type="http://schemas.openxmlformats.org/officeDocument/2006/relationships/image" Target="../media/image44.png"/><Relationship Id="rId4" Type="http://schemas.openxmlformats.org/officeDocument/2006/relationships/customXml" Target="../ink/ink27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9A500-C0FB-47D3-A0CF-3FA84BDD395C}"/>
              </a:ext>
            </a:extLst>
          </p:cNvPr>
          <p:cNvSpPr>
            <a:spLocks noGrp="1"/>
          </p:cNvSpPr>
          <p:nvPr>
            <p:ph type="ctrTitle"/>
          </p:nvPr>
        </p:nvSpPr>
        <p:spPr/>
        <p:txBody>
          <a:bodyPr/>
          <a:lstStyle/>
          <a:p>
            <a:r>
              <a:rPr lang="en-US" dirty="0"/>
              <a:t>Nonlinear Dynamical Systems Workshop</a:t>
            </a:r>
          </a:p>
        </p:txBody>
      </p:sp>
      <p:sp>
        <p:nvSpPr>
          <p:cNvPr id="3" name="Subtitle 2">
            <a:extLst>
              <a:ext uri="{FF2B5EF4-FFF2-40B4-BE49-F238E27FC236}">
                <a16:creationId xmlns:a16="http://schemas.microsoft.com/office/drawing/2014/main" id="{30F3B573-07BD-4DD4-8D6D-DE92302B2BF5}"/>
              </a:ext>
            </a:extLst>
          </p:cNvPr>
          <p:cNvSpPr>
            <a:spLocks noGrp="1"/>
          </p:cNvSpPr>
          <p:nvPr>
            <p:ph type="subTitle" idx="1"/>
          </p:nvPr>
        </p:nvSpPr>
        <p:spPr/>
        <p:txBody>
          <a:bodyPr/>
          <a:lstStyle/>
          <a:p>
            <a:r>
              <a:rPr lang="en-US"/>
              <a:t>Wednedsay</a:t>
            </a:r>
            <a:r>
              <a:rPr lang="en-US" dirty="0"/>
              <a:t> Afternoon</a:t>
            </a:r>
          </a:p>
        </p:txBody>
      </p:sp>
    </p:spTree>
    <p:extLst>
      <p:ext uri="{BB962C8B-B14F-4D97-AF65-F5344CB8AC3E}">
        <p14:creationId xmlns:p14="http://schemas.microsoft.com/office/powerpoint/2010/main" val="2488142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3EC9-1580-4281-7232-91772F8C442D}"/>
              </a:ext>
            </a:extLst>
          </p:cNvPr>
          <p:cNvSpPr>
            <a:spLocks noGrp="1"/>
          </p:cNvSpPr>
          <p:nvPr>
            <p:ph type="title"/>
          </p:nvPr>
        </p:nvSpPr>
        <p:spPr/>
        <p:txBody>
          <a:bodyPr/>
          <a:lstStyle/>
          <a:p>
            <a:r>
              <a:rPr lang="en-US" dirty="0"/>
              <a:t>Hysteresis									</a:t>
            </a:r>
            <a:r>
              <a:rPr lang="en-US" sz="2000" dirty="0"/>
              <a:t>(2:15)</a:t>
            </a:r>
          </a:p>
        </p:txBody>
      </p:sp>
      <p:sp>
        <p:nvSpPr>
          <p:cNvPr id="3" name="Content Placeholder 2">
            <a:extLst>
              <a:ext uri="{FF2B5EF4-FFF2-40B4-BE49-F238E27FC236}">
                <a16:creationId xmlns:a16="http://schemas.microsoft.com/office/drawing/2014/main" id="{9416DCF8-D5E1-C839-1CF9-C26C0878EA24}"/>
              </a:ext>
            </a:extLst>
          </p:cNvPr>
          <p:cNvSpPr>
            <a:spLocks noGrp="1"/>
          </p:cNvSpPr>
          <p:nvPr>
            <p:ph idx="1"/>
          </p:nvPr>
        </p:nvSpPr>
        <p:spPr>
          <a:xfrm>
            <a:off x="838200" y="1651058"/>
            <a:ext cx="10632440" cy="4351338"/>
          </a:xfrm>
        </p:spPr>
        <p:txBody>
          <a:bodyPr>
            <a:normAutofit/>
          </a:bodyPr>
          <a:lstStyle/>
          <a:p>
            <a:r>
              <a:rPr lang="en-US" dirty="0"/>
              <a:t>Attractor Demonstration</a:t>
            </a:r>
          </a:p>
          <a:p>
            <a:pPr lvl="1"/>
            <a:r>
              <a:rPr lang="en-US" dirty="0"/>
              <a:t>Notice: </a:t>
            </a:r>
            <a:r>
              <a:rPr lang="en-US" i="1" dirty="0"/>
              <a:t>Hysteresis</a:t>
            </a:r>
            <a:r>
              <a:rPr lang="en-US" dirty="0"/>
              <a:t> – transitions happen at different parameter values, depending upon the direction of the transition</a:t>
            </a:r>
          </a:p>
          <a:p>
            <a:pPr lvl="1"/>
            <a:r>
              <a:rPr lang="en-US" dirty="0"/>
              <a:t>This is a radical idea in almost all areas of theorizing</a:t>
            </a:r>
          </a:p>
          <a:p>
            <a:endParaRPr lang="en-US" dirty="0"/>
          </a:p>
          <a:p>
            <a:r>
              <a:rPr lang="en-US" dirty="0"/>
              <a:t>Notice: Multi-stability in the horizontal direction</a:t>
            </a:r>
          </a:p>
          <a:p>
            <a:pPr lvl="1"/>
            <a:r>
              <a:rPr lang="en-US" dirty="0"/>
              <a:t>Can be a cause of bimodal (or multimodal) data</a:t>
            </a:r>
          </a:p>
          <a:p>
            <a:r>
              <a:rPr lang="en-US" dirty="0"/>
              <a:t>This is an equilibrium demonstration; it is easier to talk about that way</a:t>
            </a:r>
          </a:p>
          <a:p>
            <a:pPr lvl="1"/>
            <a:r>
              <a:rPr lang="en-US" dirty="0"/>
              <a:t>It applies to </a:t>
            </a:r>
            <a:r>
              <a:rPr lang="en-US"/>
              <a:t>nonequilibrium situations too</a:t>
            </a:r>
            <a:endParaRPr lang="en-US" dirty="0"/>
          </a:p>
        </p:txBody>
      </p:sp>
    </p:spTree>
    <p:extLst>
      <p:ext uri="{BB962C8B-B14F-4D97-AF65-F5344CB8AC3E}">
        <p14:creationId xmlns:p14="http://schemas.microsoft.com/office/powerpoint/2010/main" val="1917913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7BD93-527D-E349-9082-2763323B542F}"/>
              </a:ext>
            </a:extLst>
          </p:cNvPr>
          <p:cNvSpPr>
            <a:spLocks noGrp="1"/>
          </p:cNvSpPr>
          <p:nvPr>
            <p:ph type="title"/>
          </p:nvPr>
        </p:nvSpPr>
        <p:spPr/>
        <p:txBody>
          <a:bodyPr/>
          <a:lstStyle/>
          <a:p>
            <a:r>
              <a:rPr lang="en-US" dirty="0"/>
              <a:t>Catastrophes								</a:t>
            </a:r>
            <a:r>
              <a:rPr lang="en-US" sz="2000" dirty="0"/>
              <a:t>(2:25)</a:t>
            </a:r>
          </a:p>
        </p:txBody>
      </p:sp>
      <p:sp>
        <p:nvSpPr>
          <p:cNvPr id="3" name="Content Placeholder 2">
            <a:extLst>
              <a:ext uri="{FF2B5EF4-FFF2-40B4-BE49-F238E27FC236}">
                <a16:creationId xmlns:a16="http://schemas.microsoft.com/office/drawing/2014/main" id="{8FF963C1-FE62-F44F-A8DF-FC453D8A5674}"/>
              </a:ext>
            </a:extLst>
          </p:cNvPr>
          <p:cNvSpPr>
            <a:spLocks noGrp="1"/>
          </p:cNvSpPr>
          <p:nvPr>
            <p:ph idx="1"/>
          </p:nvPr>
        </p:nvSpPr>
        <p:spPr/>
        <p:txBody>
          <a:bodyPr/>
          <a:lstStyle/>
          <a:p>
            <a:r>
              <a:rPr lang="en-US" dirty="0"/>
              <a:t>Multi-stability</a:t>
            </a:r>
          </a:p>
          <a:p>
            <a:pPr lvl="1"/>
            <a:r>
              <a:rPr lang="en-US" dirty="0"/>
              <a:t>Same IV, but different DV</a:t>
            </a:r>
          </a:p>
          <a:p>
            <a:pPr lvl="1"/>
            <a:r>
              <a:rPr lang="en-US" dirty="0"/>
              <a:t>History dependent multi-stability (hysteresis)</a:t>
            </a:r>
          </a:p>
          <a:p>
            <a:pPr lvl="1"/>
            <a:r>
              <a:rPr lang="en-US" dirty="0"/>
              <a:t>Put together and you can get sudden changes (a.k.a., “catastrophes”)</a:t>
            </a:r>
          </a:p>
          <a:p>
            <a:r>
              <a:rPr lang="en-US" dirty="0"/>
              <a:t>Formalizes and extends “covariates”</a:t>
            </a:r>
          </a:p>
          <a:p>
            <a:pPr lvl="1"/>
            <a:r>
              <a:rPr lang="en-US" dirty="0"/>
              <a:t>Different trajectories (more in a few minutes)</a:t>
            </a:r>
          </a:p>
          <a:p>
            <a:pPr lvl="2"/>
            <a:r>
              <a:rPr lang="en-US" dirty="0" err="1"/>
              <a:t>E.g</a:t>
            </a:r>
            <a:r>
              <a:rPr lang="en-US" dirty="0"/>
              <a:t>, People who have experienced previous trauma behave differently from people who have not</a:t>
            </a:r>
          </a:p>
          <a:p>
            <a:pPr lvl="1"/>
            <a:r>
              <a:rPr lang="en-US" dirty="0"/>
              <a:t>Covariate (as a possession) vs. history (as a process)</a:t>
            </a:r>
          </a:p>
        </p:txBody>
      </p:sp>
    </p:spTree>
    <p:extLst>
      <p:ext uri="{BB962C8B-B14F-4D97-AF65-F5344CB8AC3E}">
        <p14:creationId xmlns:p14="http://schemas.microsoft.com/office/powerpoint/2010/main" val="4141926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A4611-5EE1-4642-BA1C-977B35D88497}"/>
              </a:ext>
            </a:extLst>
          </p:cNvPr>
          <p:cNvSpPr>
            <a:spLocks noGrp="1"/>
          </p:cNvSpPr>
          <p:nvPr>
            <p:ph type="title"/>
          </p:nvPr>
        </p:nvSpPr>
        <p:spPr/>
        <p:txBody>
          <a:bodyPr/>
          <a:lstStyle/>
          <a:p>
            <a:r>
              <a:rPr lang="en-US" dirty="0"/>
              <a:t>Catastrophe Flags				</a:t>
            </a:r>
            <a:r>
              <a:rPr lang="en-US" sz="2000" dirty="0"/>
              <a:t>(2:35)</a:t>
            </a:r>
          </a:p>
        </p:txBody>
      </p:sp>
      <p:sp>
        <p:nvSpPr>
          <p:cNvPr id="3" name="Text Placeholder 2">
            <a:extLst>
              <a:ext uri="{FF2B5EF4-FFF2-40B4-BE49-F238E27FC236}">
                <a16:creationId xmlns:a16="http://schemas.microsoft.com/office/drawing/2014/main" id="{E4712BA4-45D4-5C47-BA2E-D890F9CFBC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0824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B6C8C-8297-4941-8AD1-30C5AAFCA274}"/>
              </a:ext>
            </a:extLst>
          </p:cNvPr>
          <p:cNvSpPr>
            <a:spLocks noGrp="1"/>
          </p:cNvSpPr>
          <p:nvPr>
            <p:ph type="title"/>
          </p:nvPr>
        </p:nvSpPr>
        <p:spPr/>
        <p:txBody>
          <a:bodyPr/>
          <a:lstStyle/>
          <a:p>
            <a:r>
              <a:rPr lang="en-US" dirty="0"/>
              <a:t>Recognizing Catastrophes in Data		</a:t>
            </a:r>
            <a:r>
              <a:rPr lang="en-US" sz="2000" dirty="0"/>
              <a:t>(2:35)</a:t>
            </a:r>
          </a:p>
        </p:txBody>
      </p:sp>
      <p:sp>
        <p:nvSpPr>
          <p:cNvPr id="2" name="Content Placeholder 1">
            <a:extLst>
              <a:ext uri="{FF2B5EF4-FFF2-40B4-BE49-F238E27FC236}">
                <a16:creationId xmlns:a16="http://schemas.microsoft.com/office/drawing/2014/main" id="{0A003F1F-5BD4-EE41-88C3-D59070903AFF}"/>
              </a:ext>
            </a:extLst>
          </p:cNvPr>
          <p:cNvSpPr>
            <a:spLocks noGrp="1"/>
          </p:cNvSpPr>
          <p:nvPr>
            <p:ph idx="1"/>
          </p:nvPr>
        </p:nvSpPr>
        <p:spPr/>
        <p:txBody>
          <a:bodyPr/>
          <a:lstStyle/>
          <a:p>
            <a:r>
              <a:rPr lang="en-US" dirty="0"/>
              <a:t>Many of these apply to those data sets you happen to see laying around</a:t>
            </a:r>
          </a:p>
          <a:p>
            <a:pPr lvl="1"/>
            <a:r>
              <a:rPr lang="en-US" dirty="0"/>
              <a:t>Caution: Once you start seeing catastrophes, it’s hard to not see them</a:t>
            </a:r>
          </a:p>
          <a:p>
            <a:pPr lvl="2"/>
            <a:r>
              <a:rPr lang="en-US" dirty="0"/>
              <a:t>That will wear off the more you think clearly about covariates and histories</a:t>
            </a:r>
          </a:p>
          <a:p>
            <a:r>
              <a:rPr lang="en-US" dirty="0"/>
              <a:t>Eight Catastrophe Flags (Gilmore, 1981)</a:t>
            </a:r>
          </a:p>
          <a:p>
            <a:pPr lvl="1"/>
            <a:r>
              <a:rPr lang="en-US" dirty="0"/>
              <a:t>Modality				• Divergence</a:t>
            </a:r>
          </a:p>
          <a:p>
            <a:pPr lvl="1"/>
            <a:r>
              <a:rPr lang="en-US" dirty="0"/>
              <a:t>Inaccessibility			• Response divergence</a:t>
            </a:r>
          </a:p>
          <a:p>
            <a:pPr lvl="1"/>
            <a:r>
              <a:rPr lang="en-US" dirty="0"/>
              <a:t>Discontinuity			• Critical slowing down</a:t>
            </a:r>
          </a:p>
          <a:p>
            <a:pPr lvl="1"/>
            <a:r>
              <a:rPr lang="en-US" dirty="0"/>
              <a:t>Hysteresis</a:t>
            </a:r>
          </a:p>
        </p:txBody>
      </p:sp>
    </p:spTree>
    <p:extLst>
      <p:ext uri="{BB962C8B-B14F-4D97-AF65-F5344CB8AC3E}">
        <p14:creationId xmlns:p14="http://schemas.microsoft.com/office/powerpoint/2010/main" val="2809649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E7D8-74EE-2548-81AC-B20B1B1995D5}"/>
              </a:ext>
            </a:extLst>
          </p:cNvPr>
          <p:cNvSpPr>
            <a:spLocks noGrp="1"/>
          </p:cNvSpPr>
          <p:nvPr>
            <p:ph type="title"/>
          </p:nvPr>
        </p:nvSpPr>
        <p:spPr/>
        <p:txBody>
          <a:bodyPr>
            <a:normAutofit/>
          </a:bodyPr>
          <a:lstStyle/>
          <a:p>
            <a:r>
              <a:rPr lang="en-US" dirty="0"/>
              <a:t>Practical Flags							 </a:t>
            </a:r>
            <a:r>
              <a:rPr lang="en-US" sz="2000" dirty="0"/>
              <a:t>(2:40)</a:t>
            </a:r>
          </a:p>
        </p:txBody>
      </p:sp>
      <p:sp>
        <p:nvSpPr>
          <p:cNvPr id="3" name="Content Placeholder 2">
            <a:extLst>
              <a:ext uri="{FF2B5EF4-FFF2-40B4-BE49-F238E27FC236}">
                <a16:creationId xmlns:a16="http://schemas.microsoft.com/office/drawing/2014/main" id="{494DADBB-9DBA-DF44-AE53-577DD7F0FF4F}"/>
              </a:ext>
            </a:extLst>
          </p:cNvPr>
          <p:cNvSpPr>
            <a:spLocks noGrp="1"/>
          </p:cNvSpPr>
          <p:nvPr>
            <p:ph idx="1"/>
          </p:nvPr>
        </p:nvSpPr>
        <p:spPr/>
        <p:txBody>
          <a:bodyPr>
            <a:normAutofit/>
          </a:bodyPr>
          <a:lstStyle/>
          <a:p>
            <a:r>
              <a:rPr lang="en-US" dirty="0"/>
              <a:t>Although not a perfect approach, there are three features of data distributions that, if you see them, may warrant further investigation as catastrophe.</a:t>
            </a:r>
          </a:p>
          <a:p>
            <a:pPr lvl="1"/>
            <a:r>
              <a:rPr lang="en-US" dirty="0"/>
              <a:t>Dents (or tendrils)</a:t>
            </a:r>
          </a:p>
          <a:p>
            <a:pPr lvl="1"/>
            <a:r>
              <a:rPr lang="en-US" dirty="0"/>
              <a:t>Holes</a:t>
            </a:r>
          </a:p>
          <a:p>
            <a:pPr lvl="1"/>
            <a:r>
              <a:rPr lang="en-US" dirty="0"/>
              <a:t>Notches</a:t>
            </a:r>
          </a:p>
          <a:p>
            <a:r>
              <a:rPr lang="en-US" dirty="0"/>
              <a:t>Certainty about this requires rather dense data and a model fit</a:t>
            </a:r>
          </a:p>
          <a:p>
            <a:r>
              <a:rPr lang="en-US" dirty="0"/>
              <a:t>These are related to four of Gilmore’s (1981) flags</a:t>
            </a:r>
          </a:p>
          <a:p>
            <a:pPr lvl="1"/>
            <a:r>
              <a:rPr lang="en-US" dirty="0"/>
              <a:t>We’ll see examples of the other flags later</a:t>
            </a:r>
          </a:p>
        </p:txBody>
      </p:sp>
    </p:spTree>
    <p:extLst>
      <p:ext uri="{BB962C8B-B14F-4D97-AF65-F5344CB8AC3E}">
        <p14:creationId xmlns:p14="http://schemas.microsoft.com/office/powerpoint/2010/main" val="1480358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C56825F-2916-BC4C-93FA-5B3C6D61B26F}"/>
              </a:ext>
            </a:extLst>
          </p:cNvPr>
          <p:cNvSpPr>
            <a:spLocks noGrp="1"/>
          </p:cNvSpPr>
          <p:nvPr>
            <p:ph sz="half" idx="2"/>
          </p:nvPr>
        </p:nvSpPr>
        <p:spPr/>
        <p:txBody>
          <a:bodyPr/>
          <a:lstStyle/>
          <a:p>
            <a:r>
              <a:rPr lang="en-US" dirty="0"/>
              <a:t>Dents in the data (compared to elliptical scatterplot)</a:t>
            </a:r>
          </a:p>
          <a:p>
            <a:endParaRPr lang="en-US" dirty="0"/>
          </a:p>
          <a:p>
            <a:r>
              <a:rPr lang="en-US" dirty="0"/>
              <a:t>Most scatterplots are more elliptical</a:t>
            </a:r>
          </a:p>
          <a:p>
            <a:endParaRPr lang="en-US" dirty="0"/>
          </a:p>
          <a:p>
            <a:r>
              <a:rPr lang="en-US" dirty="0"/>
              <a:t>Related to Gilmore’s (1981) modality, hysteresis, and inaccessibility flags</a:t>
            </a:r>
          </a:p>
          <a:p>
            <a:pPr marL="0" indent="0">
              <a:buNone/>
            </a:pPr>
            <a:endParaRPr lang="en-US" dirty="0"/>
          </a:p>
        </p:txBody>
      </p:sp>
      <p:sp>
        <p:nvSpPr>
          <p:cNvPr id="2" name="Title 1">
            <a:extLst>
              <a:ext uri="{FF2B5EF4-FFF2-40B4-BE49-F238E27FC236}">
                <a16:creationId xmlns:a16="http://schemas.microsoft.com/office/drawing/2014/main" id="{CA7AA18C-9E18-054B-B6B5-2F2DED179644}"/>
              </a:ext>
            </a:extLst>
          </p:cNvPr>
          <p:cNvSpPr>
            <a:spLocks noGrp="1"/>
          </p:cNvSpPr>
          <p:nvPr>
            <p:ph type="title"/>
          </p:nvPr>
        </p:nvSpPr>
        <p:spPr/>
        <p:txBody>
          <a:bodyPr/>
          <a:lstStyle/>
          <a:p>
            <a:r>
              <a:rPr lang="en-US" dirty="0"/>
              <a:t>Dents						</a:t>
            </a:r>
          </a:p>
        </p:txBody>
      </p:sp>
      <p:pic>
        <p:nvPicPr>
          <p:cNvPr id="8" name="Content Placeholder 7">
            <a:extLst>
              <a:ext uri="{FF2B5EF4-FFF2-40B4-BE49-F238E27FC236}">
                <a16:creationId xmlns:a16="http://schemas.microsoft.com/office/drawing/2014/main" id="{FC3CF966-F390-E241-AB91-F4C608BAFBB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28360" y="1652040"/>
            <a:ext cx="5086165" cy="4351337"/>
          </a:xfr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14508575-1A76-E942-8962-22B4916477D7}"/>
                  </a:ext>
                </a:extLst>
              </p14:cNvPr>
              <p14:cNvContentPartPr/>
              <p14:nvPr/>
            </p14:nvContentPartPr>
            <p14:xfrm>
              <a:off x="2160000" y="5261400"/>
              <a:ext cx="10800" cy="8640"/>
            </p14:xfrm>
          </p:contentPart>
        </mc:Choice>
        <mc:Fallback xmlns="">
          <p:pic>
            <p:nvPicPr>
              <p:cNvPr id="12" name="Ink 11">
                <a:extLst>
                  <a:ext uri="{FF2B5EF4-FFF2-40B4-BE49-F238E27FC236}">
                    <a16:creationId xmlns:a16="http://schemas.microsoft.com/office/drawing/2014/main" id="{14508575-1A76-E942-8962-22B4916477D7}"/>
                  </a:ext>
                </a:extLst>
              </p:cNvPr>
              <p:cNvPicPr/>
              <p:nvPr/>
            </p:nvPicPr>
            <p:blipFill>
              <a:blip r:embed="rId4"/>
              <a:stretch>
                <a:fillRect/>
              </a:stretch>
            </p:blipFill>
            <p:spPr>
              <a:xfrm>
                <a:off x="2124000" y="5225760"/>
                <a:ext cx="824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92F74B8F-4114-1047-B548-B09659F02860}"/>
                  </a:ext>
                </a:extLst>
              </p14:cNvPr>
              <p14:cNvContentPartPr/>
              <p14:nvPr/>
            </p14:nvContentPartPr>
            <p14:xfrm>
              <a:off x="2322360" y="5451480"/>
              <a:ext cx="360" cy="360"/>
            </p14:xfrm>
          </p:contentPart>
        </mc:Choice>
        <mc:Fallback xmlns="">
          <p:pic>
            <p:nvPicPr>
              <p:cNvPr id="13" name="Ink 12">
                <a:extLst>
                  <a:ext uri="{FF2B5EF4-FFF2-40B4-BE49-F238E27FC236}">
                    <a16:creationId xmlns:a16="http://schemas.microsoft.com/office/drawing/2014/main" id="{92F74B8F-4114-1047-B548-B09659F02860}"/>
                  </a:ext>
                </a:extLst>
              </p:cNvPr>
              <p:cNvPicPr/>
              <p:nvPr/>
            </p:nvPicPr>
            <p:blipFill>
              <a:blip r:embed="rId6"/>
              <a:stretch>
                <a:fillRect/>
              </a:stretch>
            </p:blipFill>
            <p:spPr>
              <a:xfrm>
                <a:off x="2286720" y="5415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2B923E75-A4FF-CD4A-B418-B774E402526E}"/>
                  </a:ext>
                </a:extLst>
              </p14:cNvPr>
              <p14:cNvContentPartPr/>
              <p14:nvPr/>
            </p14:nvContentPartPr>
            <p14:xfrm>
              <a:off x="2476080" y="5496480"/>
              <a:ext cx="360" cy="360"/>
            </p14:xfrm>
          </p:contentPart>
        </mc:Choice>
        <mc:Fallback xmlns="">
          <p:pic>
            <p:nvPicPr>
              <p:cNvPr id="14" name="Ink 13">
                <a:extLst>
                  <a:ext uri="{FF2B5EF4-FFF2-40B4-BE49-F238E27FC236}">
                    <a16:creationId xmlns:a16="http://schemas.microsoft.com/office/drawing/2014/main" id="{2B923E75-A4FF-CD4A-B418-B774E402526E}"/>
                  </a:ext>
                </a:extLst>
              </p:cNvPr>
              <p:cNvPicPr/>
              <p:nvPr/>
            </p:nvPicPr>
            <p:blipFill>
              <a:blip r:embed="rId6"/>
              <a:stretch>
                <a:fillRect/>
              </a:stretch>
            </p:blipFill>
            <p:spPr>
              <a:xfrm>
                <a:off x="2440080" y="5460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0BAE2C90-E99F-E24D-A1BC-6E0BC3C6AEB0}"/>
                  </a:ext>
                </a:extLst>
              </p14:cNvPr>
              <p14:cNvContentPartPr/>
              <p14:nvPr/>
            </p14:nvContentPartPr>
            <p14:xfrm>
              <a:off x="2677680" y="5201280"/>
              <a:ext cx="6480" cy="4680"/>
            </p14:xfrm>
          </p:contentPart>
        </mc:Choice>
        <mc:Fallback xmlns="">
          <p:pic>
            <p:nvPicPr>
              <p:cNvPr id="15" name="Ink 14">
                <a:extLst>
                  <a:ext uri="{FF2B5EF4-FFF2-40B4-BE49-F238E27FC236}">
                    <a16:creationId xmlns:a16="http://schemas.microsoft.com/office/drawing/2014/main" id="{0BAE2C90-E99F-E24D-A1BC-6E0BC3C6AEB0}"/>
                  </a:ext>
                </a:extLst>
              </p:cNvPr>
              <p:cNvPicPr/>
              <p:nvPr/>
            </p:nvPicPr>
            <p:blipFill>
              <a:blip r:embed="rId9"/>
              <a:stretch>
                <a:fillRect/>
              </a:stretch>
            </p:blipFill>
            <p:spPr>
              <a:xfrm>
                <a:off x="2642040" y="5165280"/>
                <a:ext cx="78120" cy="76320"/>
              </a:xfrm>
              <a:prstGeom prst="rect">
                <a:avLst/>
              </a:prstGeom>
            </p:spPr>
          </p:pic>
        </mc:Fallback>
      </mc:AlternateContent>
      <p:grpSp>
        <p:nvGrpSpPr>
          <p:cNvPr id="2094" name="Group 2093">
            <a:extLst>
              <a:ext uri="{FF2B5EF4-FFF2-40B4-BE49-F238E27FC236}">
                <a16:creationId xmlns:a16="http://schemas.microsoft.com/office/drawing/2014/main" id="{35CD506B-08AD-0C4A-8957-30C0DEB214C2}"/>
              </a:ext>
            </a:extLst>
          </p:cNvPr>
          <p:cNvGrpSpPr/>
          <p:nvPr/>
        </p:nvGrpSpPr>
        <p:grpSpPr>
          <a:xfrm>
            <a:off x="3145680" y="5018040"/>
            <a:ext cx="133200" cy="58680"/>
            <a:chOff x="3145680" y="5018040"/>
            <a:chExt cx="133200" cy="58680"/>
          </a:xfrm>
        </p:grpSpPr>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AB7FAF67-2D30-E94A-8CC9-7A85D256838A}"/>
                    </a:ext>
                  </a:extLst>
                </p14:cNvPr>
                <p14:cNvContentPartPr/>
                <p14:nvPr/>
              </p14:nvContentPartPr>
              <p14:xfrm>
                <a:off x="3145680" y="5018040"/>
                <a:ext cx="360" cy="360"/>
              </p14:xfrm>
            </p:contentPart>
          </mc:Choice>
          <mc:Fallback xmlns="">
            <p:pic>
              <p:nvPicPr>
                <p:cNvPr id="16" name="Ink 15">
                  <a:extLst>
                    <a:ext uri="{FF2B5EF4-FFF2-40B4-BE49-F238E27FC236}">
                      <a16:creationId xmlns:a16="http://schemas.microsoft.com/office/drawing/2014/main" id="{AB7FAF67-2D30-E94A-8CC9-7A85D256838A}"/>
                    </a:ext>
                  </a:extLst>
                </p:cNvPr>
                <p:cNvPicPr/>
                <p:nvPr/>
              </p:nvPicPr>
              <p:blipFill>
                <a:blip r:embed="rId6"/>
                <a:stretch>
                  <a:fillRect/>
                </a:stretch>
              </p:blipFill>
              <p:spPr>
                <a:xfrm>
                  <a:off x="3110040" y="49820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72170279-B2A6-8441-8FAB-9246849EB375}"/>
                    </a:ext>
                  </a:extLst>
                </p14:cNvPr>
                <p14:cNvContentPartPr/>
                <p14:nvPr/>
              </p14:nvContentPartPr>
              <p14:xfrm>
                <a:off x="3278520" y="5076360"/>
                <a:ext cx="360" cy="360"/>
              </p14:xfrm>
            </p:contentPart>
          </mc:Choice>
          <mc:Fallback xmlns="">
            <p:pic>
              <p:nvPicPr>
                <p:cNvPr id="17" name="Ink 16">
                  <a:extLst>
                    <a:ext uri="{FF2B5EF4-FFF2-40B4-BE49-F238E27FC236}">
                      <a16:creationId xmlns:a16="http://schemas.microsoft.com/office/drawing/2014/main" id="{72170279-B2A6-8441-8FAB-9246849EB375}"/>
                    </a:ext>
                  </a:extLst>
                </p:cNvPr>
                <p:cNvPicPr/>
                <p:nvPr/>
              </p:nvPicPr>
              <p:blipFill>
                <a:blip r:embed="rId6"/>
                <a:stretch>
                  <a:fillRect/>
                </a:stretch>
              </p:blipFill>
              <p:spPr>
                <a:xfrm>
                  <a:off x="3242880" y="504036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50D05736-9B42-0942-A531-40C72C25AB16}"/>
                  </a:ext>
                </a:extLst>
              </p14:cNvPr>
              <p14:cNvContentPartPr/>
              <p14:nvPr/>
            </p14:nvContentPartPr>
            <p14:xfrm>
              <a:off x="3444840" y="4885920"/>
              <a:ext cx="360" cy="360"/>
            </p14:xfrm>
          </p:contentPart>
        </mc:Choice>
        <mc:Fallback xmlns="">
          <p:pic>
            <p:nvPicPr>
              <p:cNvPr id="18" name="Ink 17">
                <a:extLst>
                  <a:ext uri="{FF2B5EF4-FFF2-40B4-BE49-F238E27FC236}">
                    <a16:creationId xmlns:a16="http://schemas.microsoft.com/office/drawing/2014/main" id="{50D05736-9B42-0942-A531-40C72C25AB16}"/>
                  </a:ext>
                </a:extLst>
              </p:cNvPr>
              <p:cNvPicPr/>
              <p:nvPr/>
            </p:nvPicPr>
            <p:blipFill>
              <a:blip r:embed="rId6"/>
              <a:stretch>
                <a:fillRect/>
              </a:stretch>
            </p:blipFill>
            <p:spPr>
              <a:xfrm>
                <a:off x="3409200" y="48502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02D8064D-DF94-E143-B14A-175264046BEE}"/>
                  </a:ext>
                </a:extLst>
              </p14:cNvPr>
              <p14:cNvContentPartPr/>
              <p14:nvPr/>
            </p14:nvContentPartPr>
            <p14:xfrm>
              <a:off x="3546360" y="4600440"/>
              <a:ext cx="360" cy="360"/>
            </p14:xfrm>
          </p:contentPart>
        </mc:Choice>
        <mc:Fallback xmlns="">
          <p:pic>
            <p:nvPicPr>
              <p:cNvPr id="19" name="Ink 18">
                <a:extLst>
                  <a:ext uri="{FF2B5EF4-FFF2-40B4-BE49-F238E27FC236}">
                    <a16:creationId xmlns:a16="http://schemas.microsoft.com/office/drawing/2014/main" id="{02D8064D-DF94-E143-B14A-175264046BEE}"/>
                  </a:ext>
                </a:extLst>
              </p:cNvPr>
              <p:cNvPicPr/>
              <p:nvPr/>
            </p:nvPicPr>
            <p:blipFill>
              <a:blip r:embed="rId6"/>
              <a:stretch>
                <a:fillRect/>
              </a:stretch>
            </p:blipFill>
            <p:spPr>
              <a:xfrm>
                <a:off x="3510360" y="4564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621FF825-0D7A-B645-9C44-ADCFAFB9B424}"/>
                  </a:ext>
                </a:extLst>
              </p14:cNvPr>
              <p14:cNvContentPartPr/>
              <p14:nvPr/>
            </p14:nvContentPartPr>
            <p14:xfrm>
              <a:off x="3588480" y="4237200"/>
              <a:ext cx="360" cy="360"/>
            </p14:xfrm>
          </p:contentPart>
        </mc:Choice>
        <mc:Fallback xmlns="">
          <p:pic>
            <p:nvPicPr>
              <p:cNvPr id="20" name="Ink 19">
                <a:extLst>
                  <a:ext uri="{FF2B5EF4-FFF2-40B4-BE49-F238E27FC236}">
                    <a16:creationId xmlns:a16="http://schemas.microsoft.com/office/drawing/2014/main" id="{621FF825-0D7A-B645-9C44-ADCFAFB9B424}"/>
                  </a:ext>
                </a:extLst>
              </p:cNvPr>
              <p:cNvPicPr/>
              <p:nvPr/>
            </p:nvPicPr>
            <p:blipFill>
              <a:blip r:embed="rId6"/>
              <a:stretch>
                <a:fillRect/>
              </a:stretch>
            </p:blipFill>
            <p:spPr>
              <a:xfrm>
                <a:off x="3552840" y="4201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AB534354-1066-7F42-9B45-AA9617A1804D}"/>
                  </a:ext>
                </a:extLst>
              </p14:cNvPr>
              <p14:cNvContentPartPr/>
              <p14:nvPr/>
            </p14:nvContentPartPr>
            <p14:xfrm>
              <a:off x="3824280" y="3757680"/>
              <a:ext cx="360" cy="360"/>
            </p14:xfrm>
          </p:contentPart>
        </mc:Choice>
        <mc:Fallback xmlns="">
          <p:pic>
            <p:nvPicPr>
              <p:cNvPr id="21" name="Ink 20">
                <a:extLst>
                  <a:ext uri="{FF2B5EF4-FFF2-40B4-BE49-F238E27FC236}">
                    <a16:creationId xmlns:a16="http://schemas.microsoft.com/office/drawing/2014/main" id="{AB534354-1066-7F42-9B45-AA9617A1804D}"/>
                  </a:ext>
                </a:extLst>
              </p:cNvPr>
              <p:cNvPicPr/>
              <p:nvPr/>
            </p:nvPicPr>
            <p:blipFill>
              <a:blip r:embed="rId6"/>
              <a:stretch>
                <a:fillRect/>
              </a:stretch>
            </p:blipFill>
            <p:spPr>
              <a:xfrm>
                <a:off x="3788280" y="37220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B4AD49D0-9E33-CF4F-B681-F0B30F816FA4}"/>
                  </a:ext>
                </a:extLst>
              </p14:cNvPr>
              <p14:cNvContentPartPr/>
              <p14:nvPr/>
            </p14:nvContentPartPr>
            <p14:xfrm>
              <a:off x="3857400" y="3357720"/>
              <a:ext cx="360" cy="360"/>
            </p14:xfrm>
          </p:contentPart>
        </mc:Choice>
        <mc:Fallback xmlns="">
          <p:pic>
            <p:nvPicPr>
              <p:cNvPr id="22" name="Ink 21">
                <a:extLst>
                  <a:ext uri="{FF2B5EF4-FFF2-40B4-BE49-F238E27FC236}">
                    <a16:creationId xmlns:a16="http://schemas.microsoft.com/office/drawing/2014/main" id="{B4AD49D0-9E33-CF4F-B681-F0B30F816FA4}"/>
                  </a:ext>
                </a:extLst>
              </p:cNvPr>
              <p:cNvPicPr/>
              <p:nvPr/>
            </p:nvPicPr>
            <p:blipFill>
              <a:blip r:embed="rId6"/>
              <a:stretch>
                <a:fillRect/>
              </a:stretch>
            </p:blipFill>
            <p:spPr>
              <a:xfrm>
                <a:off x="3821400" y="33217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A36A9AFE-4275-064F-A090-0F5CC7399127}"/>
                  </a:ext>
                </a:extLst>
              </p14:cNvPr>
              <p14:cNvContentPartPr/>
              <p14:nvPr/>
            </p14:nvContentPartPr>
            <p14:xfrm>
              <a:off x="4088520" y="2656080"/>
              <a:ext cx="360" cy="360"/>
            </p14:xfrm>
          </p:contentPart>
        </mc:Choice>
        <mc:Fallback xmlns="">
          <p:pic>
            <p:nvPicPr>
              <p:cNvPr id="23" name="Ink 22">
                <a:extLst>
                  <a:ext uri="{FF2B5EF4-FFF2-40B4-BE49-F238E27FC236}">
                    <a16:creationId xmlns:a16="http://schemas.microsoft.com/office/drawing/2014/main" id="{A36A9AFE-4275-064F-A090-0F5CC7399127}"/>
                  </a:ext>
                </a:extLst>
              </p:cNvPr>
              <p:cNvPicPr/>
              <p:nvPr/>
            </p:nvPicPr>
            <p:blipFill>
              <a:blip r:embed="rId6"/>
              <a:stretch>
                <a:fillRect/>
              </a:stretch>
            </p:blipFill>
            <p:spPr>
              <a:xfrm>
                <a:off x="4052520" y="2620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13C53FB3-609C-3846-9A78-8DC5C22283D5}"/>
                  </a:ext>
                </a:extLst>
              </p14:cNvPr>
              <p14:cNvContentPartPr/>
              <p14:nvPr/>
            </p14:nvContentPartPr>
            <p14:xfrm>
              <a:off x="4266360" y="2592000"/>
              <a:ext cx="360" cy="360"/>
            </p14:xfrm>
          </p:contentPart>
        </mc:Choice>
        <mc:Fallback xmlns="">
          <p:pic>
            <p:nvPicPr>
              <p:cNvPr id="24" name="Ink 23">
                <a:extLst>
                  <a:ext uri="{FF2B5EF4-FFF2-40B4-BE49-F238E27FC236}">
                    <a16:creationId xmlns:a16="http://schemas.microsoft.com/office/drawing/2014/main" id="{13C53FB3-609C-3846-9A78-8DC5C22283D5}"/>
                  </a:ext>
                </a:extLst>
              </p:cNvPr>
              <p:cNvPicPr/>
              <p:nvPr/>
            </p:nvPicPr>
            <p:blipFill>
              <a:blip r:embed="rId6"/>
              <a:stretch>
                <a:fillRect/>
              </a:stretch>
            </p:blipFill>
            <p:spPr>
              <a:xfrm>
                <a:off x="4230360" y="25560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AC7E26CE-DA39-584A-9A57-5D21155EC679}"/>
                  </a:ext>
                </a:extLst>
              </p14:cNvPr>
              <p14:cNvContentPartPr/>
              <p14:nvPr/>
            </p14:nvContentPartPr>
            <p14:xfrm>
              <a:off x="4505040" y="2330280"/>
              <a:ext cx="56880" cy="85680"/>
            </p14:xfrm>
          </p:contentPart>
        </mc:Choice>
        <mc:Fallback xmlns="">
          <p:pic>
            <p:nvPicPr>
              <p:cNvPr id="25" name="Ink 24">
                <a:extLst>
                  <a:ext uri="{FF2B5EF4-FFF2-40B4-BE49-F238E27FC236}">
                    <a16:creationId xmlns:a16="http://schemas.microsoft.com/office/drawing/2014/main" id="{AC7E26CE-DA39-584A-9A57-5D21155EC679}"/>
                  </a:ext>
                </a:extLst>
              </p:cNvPr>
              <p:cNvPicPr/>
              <p:nvPr/>
            </p:nvPicPr>
            <p:blipFill>
              <a:blip r:embed="rId20"/>
              <a:stretch>
                <a:fillRect/>
              </a:stretch>
            </p:blipFill>
            <p:spPr>
              <a:xfrm>
                <a:off x="4469400" y="2294640"/>
                <a:ext cx="1285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EE567059-CFD7-1742-B701-F1CEA7CFF630}"/>
                  </a:ext>
                </a:extLst>
              </p14:cNvPr>
              <p14:cNvContentPartPr/>
              <p14:nvPr/>
            </p14:nvContentPartPr>
            <p14:xfrm>
              <a:off x="4598640" y="2492640"/>
              <a:ext cx="360" cy="360"/>
            </p14:xfrm>
          </p:contentPart>
        </mc:Choice>
        <mc:Fallback xmlns="">
          <p:pic>
            <p:nvPicPr>
              <p:cNvPr id="26" name="Ink 25">
                <a:extLst>
                  <a:ext uri="{FF2B5EF4-FFF2-40B4-BE49-F238E27FC236}">
                    <a16:creationId xmlns:a16="http://schemas.microsoft.com/office/drawing/2014/main" id="{EE567059-CFD7-1742-B701-F1CEA7CFF630}"/>
                  </a:ext>
                </a:extLst>
              </p:cNvPr>
              <p:cNvPicPr/>
              <p:nvPr/>
            </p:nvPicPr>
            <p:blipFill>
              <a:blip r:embed="rId6"/>
              <a:stretch>
                <a:fillRect/>
              </a:stretch>
            </p:blipFill>
            <p:spPr>
              <a:xfrm>
                <a:off x="4563000" y="2457000"/>
                <a:ext cx="72000" cy="72000"/>
              </a:xfrm>
              <a:prstGeom prst="rect">
                <a:avLst/>
              </a:prstGeom>
            </p:spPr>
          </p:pic>
        </mc:Fallback>
      </mc:AlternateContent>
      <p:grpSp>
        <p:nvGrpSpPr>
          <p:cNvPr id="2093" name="Group 2092">
            <a:extLst>
              <a:ext uri="{FF2B5EF4-FFF2-40B4-BE49-F238E27FC236}">
                <a16:creationId xmlns:a16="http://schemas.microsoft.com/office/drawing/2014/main" id="{F20AC20E-CB21-DA44-BFB2-F54627B43D6D}"/>
              </a:ext>
            </a:extLst>
          </p:cNvPr>
          <p:cNvGrpSpPr/>
          <p:nvPr/>
        </p:nvGrpSpPr>
        <p:grpSpPr>
          <a:xfrm>
            <a:off x="4797720" y="2083320"/>
            <a:ext cx="87480" cy="96120"/>
            <a:chOff x="4797720" y="2083320"/>
            <a:chExt cx="87480" cy="96120"/>
          </a:xfrm>
        </p:grpSpPr>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F325964E-E101-8146-ACBC-7350B18A2F15}"/>
                    </a:ext>
                  </a:extLst>
                </p14:cNvPr>
                <p14:cNvContentPartPr/>
                <p14:nvPr/>
              </p14:nvContentPartPr>
              <p14:xfrm>
                <a:off x="4797720" y="2083320"/>
                <a:ext cx="360" cy="360"/>
              </p14:xfrm>
            </p:contentPart>
          </mc:Choice>
          <mc:Fallback xmlns="">
            <p:pic>
              <p:nvPicPr>
                <p:cNvPr id="28" name="Ink 27">
                  <a:extLst>
                    <a:ext uri="{FF2B5EF4-FFF2-40B4-BE49-F238E27FC236}">
                      <a16:creationId xmlns:a16="http://schemas.microsoft.com/office/drawing/2014/main" id="{F325964E-E101-8146-ACBC-7350B18A2F15}"/>
                    </a:ext>
                  </a:extLst>
                </p:cNvPr>
                <p:cNvPicPr/>
                <p:nvPr/>
              </p:nvPicPr>
              <p:blipFill>
                <a:blip r:embed="rId6"/>
                <a:stretch>
                  <a:fillRect/>
                </a:stretch>
              </p:blipFill>
              <p:spPr>
                <a:xfrm>
                  <a:off x="4761720" y="20476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F065FA37-DE8F-9B4D-AB6E-CD7FB749016A}"/>
                    </a:ext>
                  </a:extLst>
                </p14:cNvPr>
                <p14:cNvContentPartPr/>
                <p14:nvPr/>
              </p14:nvContentPartPr>
              <p14:xfrm>
                <a:off x="4828320" y="2085840"/>
                <a:ext cx="56880" cy="93600"/>
              </p14:xfrm>
            </p:contentPart>
          </mc:Choice>
          <mc:Fallback xmlns="">
            <p:pic>
              <p:nvPicPr>
                <p:cNvPr id="29" name="Ink 28">
                  <a:extLst>
                    <a:ext uri="{FF2B5EF4-FFF2-40B4-BE49-F238E27FC236}">
                      <a16:creationId xmlns:a16="http://schemas.microsoft.com/office/drawing/2014/main" id="{F065FA37-DE8F-9B4D-AB6E-CD7FB749016A}"/>
                    </a:ext>
                  </a:extLst>
                </p:cNvPr>
                <p:cNvPicPr/>
                <p:nvPr/>
              </p:nvPicPr>
              <p:blipFill>
                <a:blip r:embed="rId24"/>
                <a:stretch>
                  <a:fillRect/>
                </a:stretch>
              </p:blipFill>
              <p:spPr>
                <a:xfrm>
                  <a:off x="4792680" y="2050200"/>
                  <a:ext cx="128520" cy="165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D251CF9D-BFCB-5145-B19D-2DCE948C2AF8}"/>
                  </a:ext>
                </a:extLst>
              </p14:cNvPr>
              <p14:cNvContentPartPr/>
              <p14:nvPr/>
            </p14:nvContentPartPr>
            <p14:xfrm>
              <a:off x="4933800" y="2424960"/>
              <a:ext cx="360" cy="360"/>
            </p14:xfrm>
          </p:contentPart>
        </mc:Choice>
        <mc:Fallback xmlns="">
          <p:pic>
            <p:nvPicPr>
              <p:cNvPr id="31" name="Ink 30">
                <a:extLst>
                  <a:ext uri="{FF2B5EF4-FFF2-40B4-BE49-F238E27FC236}">
                    <a16:creationId xmlns:a16="http://schemas.microsoft.com/office/drawing/2014/main" id="{D251CF9D-BFCB-5145-B19D-2DCE948C2AF8}"/>
                  </a:ext>
                </a:extLst>
              </p:cNvPr>
              <p:cNvPicPr/>
              <p:nvPr/>
            </p:nvPicPr>
            <p:blipFill>
              <a:blip r:embed="rId6"/>
              <a:stretch>
                <a:fillRect/>
              </a:stretch>
            </p:blipFill>
            <p:spPr>
              <a:xfrm>
                <a:off x="4898160" y="23889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F8970728-FF4B-7C4B-82C1-5F7E914D1295}"/>
                  </a:ext>
                </a:extLst>
              </p14:cNvPr>
              <p14:cNvContentPartPr/>
              <p14:nvPr/>
            </p14:nvContentPartPr>
            <p14:xfrm>
              <a:off x="4069080" y="2148480"/>
              <a:ext cx="360" cy="360"/>
            </p14:xfrm>
          </p:contentPart>
        </mc:Choice>
        <mc:Fallback xmlns="">
          <p:pic>
            <p:nvPicPr>
              <p:cNvPr id="34" name="Ink 33">
                <a:extLst>
                  <a:ext uri="{FF2B5EF4-FFF2-40B4-BE49-F238E27FC236}">
                    <a16:creationId xmlns:a16="http://schemas.microsoft.com/office/drawing/2014/main" id="{F8970728-FF4B-7C4B-82C1-5F7E914D1295}"/>
                  </a:ext>
                </a:extLst>
              </p:cNvPr>
              <p:cNvPicPr/>
              <p:nvPr/>
            </p:nvPicPr>
            <p:blipFill>
              <a:blip r:embed="rId6"/>
              <a:stretch>
                <a:fillRect/>
              </a:stretch>
            </p:blipFill>
            <p:spPr>
              <a:xfrm>
                <a:off x="4033080" y="21128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Ink 34">
                <a:extLst>
                  <a:ext uri="{FF2B5EF4-FFF2-40B4-BE49-F238E27FC236}">
                    <a16:creationId xmlns:a16="http://schemas.microsoft.com/office/drawing/2014/main" id="{38E8B5A5-BDB0-EA47-8150-62B193CD14C6}"/>
                  </a:ext>
                </a:extLst>
              </p14:cNvPr>
              <p14:cNvContentPartPr/>
              <p14:nvPr/>
            </p14:nvContentPartPr>
            <p14:xfrm>
              <a:off x="3984120" y="2406240"/>
              <a:ext cx="360" cy="360"/>
            </p14:xfrm>
          </p:contentPart>
        </mc:Choice>
        <mc:Fallback xmlns="">
          <p:pic>
            <p:nvPicPr>
              <p:cNvPr id="35" name="Ink 34">
                <a:extLst>
                  <a:ext uri="{FF2B5EF4-FFF2-40B4-BE49-F238E27FC236}">
                    <a16:creationId xmlns:a16="http://schemas.microsoft.com/office/drawing/2014/main" id="{38E8B5A5-BDB0-EA47-8150-62B193CD14C6}"/>
                  </a:ext>
                </a:extLst>
              </p:cNvPr>
              <p:cNvPicPr/>
              <p:nvPr/>
            </p:nvPicPr>
            <p:blipFill>
              <a:blip r:embed="rId6"/>
              <a:stretch>
                <a:fillRect/>
              </a:stretch>
            </p:blipFill>
            <p:spPr>
              <a:xfrm>
                <a:off x="3948120" y="23706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6" name="Ink 35">
                <a:extLst>
                  <a:ext uri="{FF2B5EF4-FFF2-40B4-BE49-F238E27FC236}">
                    <a16:creationId xmlns:a16="http://schemas.microsoft.com/office/drawing/2014/main" id="{06180BBB-96DF-914A-A15C-21E71EDE82D5}"/>
                  </a:ext>
                </a:extLst>
              </p14:cNvPr>
              <p14:cNvContentPartPr/>
              <p14:nvPr/>
            </p14:nvContentPartPr>
            <p14:xfrm>
              <a:off x="3756600" y="2543760"/>
              <a:ext cx="360" cy="360"/>
            </p14:xfrm>
          </p:contentPart>
        </mc:Choice>
        <mc:Fallback xmlns="">
          <p:pic>
            <p:nvPicPr>
              <p:cNvPr id="36" name="Ink 35">
                <a:extLst>
                  <a:ext uri="{FF2B5EF4-FFF2-40B4-BE49-F238E27FC236}">
                    <a16:creationId xmlns:a16="http://schemas.microsoft.com/office/drawing/2014/main" id="{06180BBB-96DF-914A-A15C-21E71EDE82D5}"/>
                  </a:ext>
                </a:extLst>
              </p:cNvPr>
              <p:cNvPicPr/>
              <p:nvPr/>
            </p:nvPicPr>
            <p:blipFill>
              <a:blip r:embed="rId6"/>
              <a:stretch>
                <a:fillRect/>
              </a:stretch>
            </p:blipFill>
            <p:spPr>
              <a:xfrm>
                <a:off x="3720960" y="25081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759F9743-BA44-0540-ACD1-2013AC03A96F}"/>
                  </a:ext>
                </a:extLst>
              </p14:cNvPr>
              <p14:cNvContentPartPr/>
              <p14:nvPr/>
            </p14:nvContentPartPr>
            <p14:xfrm>
              <a:off x="3406320" y="2649600"/>
              <a:ext cx="360" cy="360"/>
            </p14:xfrm>
          </p:contentPart>
        </mc:Choice>
        <mc:Fallback xmlns="">
          <p:pic>
            <p:nvPicPr>
              <p:cNvPr id="37" name="Ink 36">
                <a:extLst>
                  <a:ext uri="{FF2B5EF4-FFF2-40B4-BE49-F238E27FC236}">
                    <a16:creationId xmlns:a16="http://schemas.microsoft.com/office/drawing/2014/main" id="{759F9743-BA44-0540-ACD1-2013AC03A96F}"/>
                  </a:ext>
                </a:extLst>
              </p:cNvPr>
              <p:cNvPicPr/>
              <p:nvPr/>
            </p:nvPicPr>
            <p:blipFill>
              <a:blip r:embed="rId6"/>
              <a:stretch>
                <a:fillRect/>
              </a:stretch>
            </p:blipFill>
            <p:spPr>
              <a:xfrm>
                <a:off x="3370320" y="26136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027F0D0F-EF21-934F-BB89-858801D5BCF1}"/>
                  </a:ext>
                </a:extLst>
              </p14:cNvPr>
              <p14:cNvContentPartPr/>
              <p14:nvPr/>
            </p14:nvContentPartPr>
            <p14:xfrm>
              <a:off x="3512880" y="2854800"/>
              <a:ext cx="360" cy="360"/>
            </p14:xfrm>
          </p:contentPart>
        </mc:Choice>
        <mc:Fallback xmlns="">
          <p:pic>
            <p:nvPicPr>
              <p:cNvPr id="38" name="Ink 37">
                <a:extLst>
                  <a:ext uri="{FF2B5EF4-FFF2-40B4-BE49-F238E27FC236}">
                    <a16:creationId xmlns:a16="http://schemas.microsoft.com/office/drawing/2014/main" id="{027F0D0F-EF21-934F-BB89-858801D5BCF1}"/>
                  </a:ext>
                </a:extLst>
              </p:cNvPr>
              <p:cNvPicPr/>
              <p:nvPr/>
            </p:nvPicPr>
            <p:blipFill>
              <a:blip r:embed="rId6"/>
              <a:stretch>
                <a:fillRect/>
              </a:stretch>
            </p:blipFill>
            <p:spPr>
              <a:xfrm>
                <a:off x="3476880" y="28188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5472BC4F-94D7-824E-8C0F-1232A4A556B2}"/>
                  </a:ext>
                </a:extLst>
              </p14:cNvPr>
              <p14:cNvContentPartPr/>
              <p14:nvPr/>
            </p14:nvContentPartPr>
            <p14:xfrm>
              <a:off x="3546720" y="3019680"/>
              <a:ext cx="360" cy="360"/>
            </p14:xfrm>
          </p:contentPart>
        </mc:Choice>
        <mc:Fallback xmlns="">
          <p:pic>
            <p:nvPicPr>
              <p:cNvPr id="39" name="Ink 38">
                <a:extLst>
                  <a:ext uri="{FF2B5EF4-FFF2-40B4-BE49-F238E27FC236}">
                    <a16:creationId xmlns:a16="http://schemas.microsoft.com/office/drawing/2014/main" id="{5472BC4F-94D7-824E-8C0F-1232A4A556B2}"/>
                  </a:ext>
                </a:extLst>
              </p:cNvPr>
              <p:cNvPicPr/>
              <p:nvPr/>
            </p:nvPicPr>
            <p:blipFill>
              <a:blip r:embed="rId6"/>
              <a:stretch>
                <a:fillRect/>
              </a:stretch>
            </p:blipFill>
            <p:spPr>
              <a:xfrm>
                <a:off x="3510720" y="29836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Ink 39">
                <a:extLst>
                  <a:ext uri="{FF2B5EF4-FFF2-40B4-BE49-F238E27FC236}">
                    <a16:creationId xmlns:a16="http://schemas.microsoft.com/office/drawing/2014/main" id="{152633E6-DE31-984F-9EF3-B2AC8BABBB2D}"/>
                  </a:ext>
                </a:extLst>
              </p14:cNvPr>
              <p14:cNvContentPartPr/>
              <p14:nvPr/>
            </p14:nvContentPartPr>
            <p14:xfrm>
              <a:off x="3377520" y="3175560"/>
              <a:ext cx="360" cy="360"/>
            </p14:xfrm>
          </p:contentPart>
        </mc:Choice>
        <mc:Fallback xmlns="">
          <p:pic>
            <p:nvPicPr>
              <p:cNvPr id="40" name="Ink 39">
                <a:extLst>
                  <a:ext uri="{FF2B5EF4-FFF2-40B4-BE49-F238E27FC236}">
                    <a16:creationId xmlns:a16="http://schemas.microsoft.com/office/drawing/2014/main" id="{152633E6-DE31-984F-9EF3-B2AC8BABBB2D}"/>
                  </a:ext>
                </a:extLst>
              </p:cNvPr>
              <p:cNvPicPr/>
              <p:nvPr/>
            </p:nvPicPr>
            <p:blipFill>
              <a:blip r:embed="rId6"/>
              <a:stretch>
                <a:fillRect/>
              </a:stretch>
            </p:blipFill>
            <p:spPr>
              <a:xfrm>
                <a:off x="3341880" y="3139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Ink 40">
                <a:extLst>
                  <a:ext uri="{FF2B5EF4-FFF2-40B4-BE49-F238E27FC236}">
                    <a16:creationId xmlns:a16="http://schemas.microsoft.com/office/drawing/2014/main" id="{4C761C4D-3DB6-3144-8142-3A88A8F7ECEC}"/>
                  </a:ext>
                </a:extLst>
              </p14:cNvPr>
              <p14:cNvContentPartPr/>
              <p14:nvPr/>
            </p14:nvContentPartPr>
            <p14:xfrm>
              <a:off x="3151440" y="3215880"/>
              <a:ext cx="360" cy="360"/>
            </p14:xfrm>
          </p:contentPart>
        </mc:Choice>
        <mc:Fallback xmlns="">
          <p:pic>
            <p:nvPicPr>
              <p:cNvPr id="41" name="Ink 40">
                <a:extLst>
                  <a:ext uri="{FF2B5EF4-FFF2-40B4-BE49-F238E27FC236}">
                    <a16:creationId xmlns:a16="http://schemas.microsoft.com/office/drawing/2014/main" id="{4C761C4D-3DB6-3144-8142-3A88A8F7ECEC}"/>
                  </a:ext>
                </a:extLst>
              </p:cNvPr>
              <p:cNvPicPr/>
              <p:nvPr/>
            </p:nvPicPr>
            <p:blipFill>
              <a:blip r:embed="rId6"/>
              <a:stretch>
                <a:fillRect/>
              </a:stretch>
            </p:blipFill>
            <p:spPr>
              <a:xfrm>
                <a:off x="3115800" y="31798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BCE4254D-17A0-094C-82EB-DBD5F742E724}"/>
                  </a:ext>
                </a:extLst>
              </p14:cNvPr>
              <p14:cNvContentPartPr/>
              <p14:nvPr/>
            </p14:nvContentPartPr>
            <p14:xfrm>
              <a:off x="2954880" y="3350880"/>
              <a:ext cx="7920" cy="61200"/>
            </p14:xfrm>
          </p:contentPart>
        </mc:Choice>
        <mc:Fallback xmlns="">
          <p:pic>
            <p:nvPicPr>
              <p:cNvPr id="42" name="Ink 41">
                <a:extLst>
                  <a:ext uri="{FF2B5EF4-FFF2-40B4-BE49-F238E27FC236}">
                    <a16:creationId xmlns:a16="http://schemas.microsoft.com/office/drawing/2014/main" id="{BCE4254D-17A0-094C-82EB-DBD5F742E724}"/>
                  </a:ext>
                </a:extLst>
              </p:cNvPr>
              <p:cNvPicPr/>
              <p:nvPr/>
            </p:nvPicPr>
            <p:blipFill>
              <a:blip r:embed="rId35"/>
              <a:stretch>
                <a:fillRect/>
              </a:stretch>
            </p:blipFill>
            <p:spPr>
              <a:xfrm>
                <a:off x="2918880" y="3314880"/>
                <a:ext cx="79560" cy="132840"/>
              </a:xfrm>
              <a:prstGeom prst="rect">
                <a:avLst/>
              </a:prstGeom>
            </p:spPr>
          </p:pic>
        </mc:Fallback>
      </mc:AlternateContent>
      <p:grpSp>
        <p:nvGrpSpPr>
          <p:cNvPr id="2091" name="Group 2090">
            <a:extLst>
              <a:ext uri="{FF2B5EF4-FFF2-40B4-BE49-F238E27FC236}">
                <a16:creationId xmlns:a16="http://schemas.microsoft.com/office/drawing/2014/main" id="{BF894348-98D1-914F-8EDA-51115957FADA}"/>
              </a:ext>
            </a:extLst>
          </p:cNvPr>
          <p:cNvGrpSpPr/>
          <p:nvPr/>
        </p:nvGrpSpPr>
        <p:grpSpPr>
          <a:xfrm>
            <a:off x="2941920" y="3719160"/>
            <a:ext cx="100800" cy="60840"/>
            <a:chOff x="2941920" y="3719160"/>
            <a:chExt cx="100800" cy="60840"/>
          </a:xfrm>
        </p:grpSpPr>
        <mc:AlternateContent xmlns:mc="http://schemas.openxmlformats.org/markup-compatibility/2006" xmlns:p14="http://schemas.microsoft.com/office/powerpoint/2010/main">
          <mc:Choice Requires="p14">
            <p:contentPart p14:bwMode="auto" r:id="rId36">
              <p14:nvContentPartPr>
                <p14:cNvPr id="43" name="Ink 42">
                  <a:extLst>
                    <a:ext uri="{FF2B5EF4-FFF2-40B4-BE49-F238E27FC236}">
                      <a16:creationId xmlns:a16="http://schemas.microsoft.com/office/drawing/2014/main" id="{779FB488-830D-7E4A-8AA2-58E13216F70F}"/>
                    </a:ext>
                  </a:extLst>
                </p14:cNvPr>
                <p14:cNvContentPartPr/>
                <p14:nvPr/>
              </p14:nvContentPartPr>
              <p14:xfrm>
                <a:off x="3042360" y="3719160"/>
                <a:ext cx="360" cy="10800"/>
              </p14:xfrm>
            </p:contentPart>
          </mc:Choice>
          <mc:Fallback xmlns="">
            <p:pic>
              <p:nvPicPr>
                <p:cNvPr id="43" name="Ink 42">
                  <a:extLst>
                    <a:ext uri="{FF2B5EF4-FFF2-40B4-BE49-F238E27FC236}">
                      <a16:creationId xmlns:a16="http://schemas.microsoft.com/office/drawing/2014/main" id="{779FB488-830D-7E4A-8AA2-58E13216F70F}"/>
                    </a:ext>
                  </a:extLst>
                </p:cNvPr>
                <p:cNvPicPr/>
                <p:nvPr/>
              </p:nvPicPr>
              <p:blipFill>
                <a:blip r:embed="rId37"/>
                <a:stretch>
                  <a:fillRect/>
                </a:stretch>
              </p:blipFill>
              <p:spPr>
                <a:xfrm>
                  <a:off x="3006360" y="3683160"/>
                  <a:ext cx="720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Ink 43">
                  <a:extLst>
                    <a:ext uri="{FF2B5EF4-FFF2-40B4-BE49-F238E27FC236}">
                      <a16:creationId xmlns:a16="http://schemas.microsoft.com/office/drawing/2014/main" id="{3164D3DB-2E40-254D-90AA-A23548949653}"/>
                    </a:ext>
                  </a:extLst>
                </p14:cNvPr>
                <p14:cNvContentPartPr/>
                <p14:nvPr/>
              </p14:nvContentPartPr>
              <p14:xfrm>
                <a:off x="2941920" y="3779640"/>
                <a:ext cx="360" cy="360"/>
              </p14:xfrm>
            </p:contentPart>
          </mc:Choice>
          <mc:Fallback xmlns="">
            <p:pic>
              <p:nvPicPr>
                <p:cNvPr id="44" name="Ink 43">
                  <a:extLst>
                    <a:ext uri="{FF2B5EF4-FFF2-40B4-BE49-F238E27FC236}">
                      <a16:creationId xmlns:a16="http://schemas.microsoft.com/office/drawing/2014/main" id="{3164D3DB-2E40-254D-90AA-A23548949653}"/>
                    </a:ext>
                  </a:extLst>
                </p:cNvPr>
                <p:cNvPicPr/>
                <p:nvPr/>
              </p:nvPicPr>
              <p:blipFill>
                <a:blip r:embed="rId6"/>
                <a:stretch>
                  <a:fillRect/>
                </a:stretch>
              </p:blipFill>
              <p:spPr>
                <a:xfrm>
                  <a:off x="2906280" y="374364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45" name="Ink 44">
                <a:extLst>
                  <a:ext uri="{FF2B5EF4-FFF2-40B4-BE49-F238E27FC236}">
                    <a16:creationId xmlns:a16="http://schemas.microsoft.com/office/drawing/2014/main" id="{DE166EAD-6099-2F4A-9E47-78230F0D88AD}"/>
                  </a:ext>
                </a:extLst>
              </p14:cNvPr>
              <p14:cNvContentPartPr/>
              <p14:nvPr/>
            </p14:nvContentPartPr>
            <p14:xfrm>
              <a:off x="2680200" y="3817440"/>
              <a:ext cx="360" cy="360"/>
            </p14:xfrm>
          </p:contentPart>
        </mc:Choice>
        <mc:Fallback xmlns="">
          <p:pic>
            <p:nvPicPr>
              <p:cNvPr id="45" name="Ink 44">
                <a:extLst>
                  <a:ext uri="{FF2B5EF4-FFF2-40B4-BE49-F238E27FC236}">
                    <a16:creationId xmlns:a16="http://schemas.microsoft.com/office/drawing/2014/main" id="{DE166EAD-6099-2F4A-9E47-78230F0D88AD}"/>
                  </a:ext>
                </a:extLst>
              </p:cNvPr>
              <p:cNvPicPr/>
              <p:nvPr/>
            </p:nvPicPr>
            <p:blipFill>
              <a:blip r:embed="rId6"/>
              <a:stretch>
                <a:fillRect/>
              </a:stretch>
            </p:blipFill>
            <p:spPr>
              <a:xfrm>
                <a:off x="2644200" y="3781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6" name="Ink 45">
                <a:extLst>
                  <a:ext uri="{FF2B5EF4-FFF2-40B4-BE49-F238E27FC236}">
                    <a16:creationId xmlns:a16="http://schemas.microsoft.com/office/drawing/2014/main" id="{47D109A1-4C92-D049-8AE4-560D9F83A69B}"/>
                  </a:ext>
                </a:extLst>
              </p14:cNvPr>
              <p14:cNvContentPartPr/>
              <p14:nvPr/>
            </p14:nvContentPartPr>
            <p14:xfrm>
              <a:off x="2583360" y="4069800"/>
              <a:ext cx="3960" cy="26640"/>
            </p14:xfrm>
          </p:contentPart>
        </mc:Choice>
        <mc:Fallback xmlns="">
          <p:pic>
            <p:nvPicPr>
              <p:cNvPr id="46" name="Ink 45">
                <a:extLst>
                  <a:ext uri="{FF2B5EF4-FFF2-40B4-BE49-F238E27FC236}">
                    <a16:creationId xmlns:a16="http://schemas.microsoft.com/office/drawing/2014/main" id="{47D109A1-4C92-D049-8AE4-560D9F83A69B}"/>
                  </a:ext>
                </a:extLst>
              </p:cNvPr>
              <p:cNvPicPr/>
              <p:nvPr/>
            </p:nvPicPr>
            <p:blipFill>
              <a:blip r:embed="rId41"/>
              <a:stretch>
                <a:fillRect/>
              </a:stretch>
            </p:blipFill>
            <p:spPr>
              <a:xfrm>
                <a:off x="2547720" y="4033800"/>
                <a:ext cx="756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7" name="Ink 46">
                <a:extLst>
                  <a:ext uri="{FF2B5EF4-FFF2-40B4-BE49-F238E27FC236}">
                    <a16:creationId xmlns:a16="http://schemas.microsoft.com/office/drawing/2014/main" id="{9A8558A8-9E57-6C42-B627-BA51F4A9195F}"/>
                  </a:ext>
                </a:extLst>
              </p14:cNvPr>
              <p14:cNvContentPartPr/>
              <p14:nvPr/>
            </p14:nvContentPartPr>
            <p14:xfrm>
              <a:off x="2630880" y="4327920"/>
              <a:ext cx="360" cy="360"/>
            </p14:xfrm>
          </p:contentPart>
        </mc:Choice>
        <mc:Fallback xmlns="">
          <p:pic>
            <p:nvPicPr>
              <p:cNvPr id="47" name="Ink 46">
                <a:extLst>
                  <a:ext uri="{FF2B5EF4-FFF2-40B4-BE49-F238E27FC236}">
                    <a16:creationId xmlns:a16="http://schemas.microsoft.com/office/drawing/2014/main" id="{9A8558A8-9E57-6C42-B627-BA51F4A9195F}"/>
                  </a:ext>
                </a:extLst>
              </p:cNvPr>
              <p:cNvPicPr/>
              <p:nvPr/>
            </p:nvPicPr>
            <p:blipFill>
              <a:blip r:embed="rId6"/>
              <a:stretch>
                <a:fillRect/>
              </a:stretch>
            </p:blipFill>
            <p:spPr>
              <a:xfrm>
                <a:off x="2595240" y="4292280"/>
                <a:ext cx="72000" cy="72000"/>
              </a:xfrm>
              <a:prstGeom prst="rect">
                <a:avLst/>
              </a:prstGeom>
            </p:spPr>
          </p:pic>
        </mc:Fallback>
      </mc:AlternateContent>
      <p:grpSp>
        <p:nvGrpSpPr>
          <p:cNvPr id="2090" name="Group 2089">
            <a:extLst>
              <a:ext uri="{FF2B5EF4-FFF2-40B4-BE49-F238E27FC236}">
                <a16:creationId xmlns:a16="http://schemas.microsoft.com/office/drawing/2014/main" id="{4F4B6BFB-93F7-3A47-A88E-96C4BEF7FCD0}"/>
              </a:ext>
            </a:extLst>
          </p:cNvPr>
          <p:cNvGrpSpPr/>
          <p:nvPr/>
        </p:nvGrpSpPr>
        <p:grpSpPr>
          <a:xfrm>
            <a:off x="2312640" y="4473720"/>
            <a:ext cx="130320" cy="90720"/>
            <a:chOff x="2312640" y="4473720"/>
            <a:chExt cx="130320" cy="90720"/>
          </a:xfrm>
        </p:grpSpPr>
        <mc:AlternateContent xmlns:mc="http://schemas.openxmlformats.org/markup-compatibility/2006" xmlns:p14="http://schemas.microsoft.com/office/powerpoint/2010/main">
          <mc:Choice Requires="p14">
            <p:contentPart p14:bwMode="auto" r:id="rId43">
              <p14:nvContentPartPr>
                <p14:cNvPr id="48" name="Ink 47">
                  <a:extLst>
                    <a:ext uri="{FF2B5EF4-FFF2-40B4-BE49-F238E27FC236}">
                      <a16:creationId xmlns:a16="http://schemas.microsoft.com/office/drawing/2014/main" id="{4A9D30E7-123D-C94B-9EAD-A1805A672C03}"/>
                    </a:ext>
                  </a:extLst>
                </p14:cNvPr>
                <p14:cNvContentPartPr/>
                <p14:nvPr/>
              </p14:nvContentPartPr>
              <p14:xfrm>
                <a:off x="2442600" y="4473720"/>
                <a:ext cx="360" cy="360"/>
              </p14:xfrm>
            </p:contentPart>
          </mc:Choice>
          <mc:Fallback xmlns="">
            <p:pic>
              <p:nvPicPr>
                <p:cNvPr id="48" name="Ink 47">
                  <a:extLst>
                    <a:ext uri="{FF2B5EF4-FFF2-40B4-BE49-F238E27FC236}">
                      <a16:creationId xmlns:a16="http://schemas.microsoft.com/office/drawing/2014/main" id="{4A9D30E7-123D-C94B-9EAD-A1805A672C03}"/>
                    </a:ext>
                  </a:extLst>
                </p:cNvPr>
                <p:cNvPicPr/>
                <p:nvPr/>
              </p:nvPicPr>
              <p:blipFill>
                <a:blip r:embed="rId6"/>
                <a:stretch>
                  <a:fillRect/>
                </a:stretch>
              </p:blipFill>
              <p:spPr>
                <a:xfrm>
                  <a:off x="2406600" y="44380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9" name="Ink 48">
                  <a:extLst>
                    <a:ext uri="{FF2B5EF4-FFF2-40B4-BE49-F238E27FC236}">
                      <a16:creationId xmlns:a16="http://schemas.microsoft.com/office/drawing/2014/main" id="{42131D7F-EE36-0344-B959-EF87F7D97EDF}"/>
                    </a:ext>
                  </a:extLst>
                </p14:cNvPr>
                <p14:cNvContentPartPr/>
                <p14:nvPr/>
              </p14:nvContentPartPr>
              <p14:xfrm>
                <a:off x="2312640" y="4541400"/>
                <a:ext cx="2520" cy="23040"/>
              </p14:xfrm>
            </p:contentPart>
          </mc:Choice>
          <mc:Fallback xmlns="">
            <p:pic>
              <p:nvPicPr>
                <p:cNvPr id="49" name="Ink 48">
                  <a:extLst>
                    <a:ext uri="{FF2B5EF4-FFF2-40B4-BE49-F238E27FC236}">
                      <a16:creationId xmlns:a16="http://schemas.microsoft.com/office/drawing/2014/main" id="{42131D7F-EE36-0344-B959-EF87F7D97EDF}"/>
                    </a:ext>
                  </a:extLst>
                </p:cNvPr>
                <p:cNvPicPr/>
                <p:nvPr/>
              </p:nvPicPr>
              <p:blipFill>
                <a:blip r:embed="rId45"/>
                <a:stretch>
                  <a:fillRect/>
                </a:stretch>
              </p:blipFill>
              <p:spPr>
                <a:xfrm>
                  <a:off x="2276640" y="4505760"/>
                  <a:ext cx="74160" cy="94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50" name="Ink 49">
                <a:extLst>
                  <a:ext uri="{FF2B5EF4-FFF2-40B4-BE49-F238E27FC236}">
                    <a16:creationId xmlns:a16="http://schemas.microsoft.com/office/drawing/2014/main" id="{E13818D7-50AF-C64F-8DF8-5469062A293F}"/>
                  </a:ext>
                </a:extLst>
              </p14:cNvPr>
              <p14:cNvContentPartPr/>
              <p14:nvPr/>
            </p14:nvContentPartPr>
            <p14:xfrm>
              <a:off x="2219400" y="4744440"/>
              <a:ext cx="14040" cy="49680"/>
            </p14:xfrm>
          </p:contentPart>
        </mc:Choice>
        <mc:Fallback xmlns="">
          <p:pic>
            <p:nvPicPr>
              <p:cNvPr id="50" name="Ink 49">
                <a:extLst>
                  <a:ext uri="{FF2B5EF4-FFF2-40B4-BE49-F238E27FC236}">
                    <a16:creationId xmlns:a16="http://schemas.microsoft.com/office/drawing/2014/main" id="{E13818D7-50AF-C64F-8DF8-5469062A293F}"/>
                  </a:ext>
                </a:extLst>
              </p:cNvPr>
              <p:cNvPicPr/>
              <p:nvPr/>
            </p:nvPicPr>
            <p:blipFill>
              <a:blip r:embed="rId47"/>
              <a:stretch>
                <a:fillRect/>
              </a:stretch>
            </p:blipFill>
            <p:spPr>
              <a:xfrm>
                <a:off x="2183400" y="4708800"/>
                <a:ext cx="856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1" name="Ink 50">
                <a:extLst>
                  <a:ext uri="{FF2B5EF4-FFF2-40B4-BE49-F238E27FC236}">
                    <a16:creationId xmlns:a16="http://schemas.microsoft.com/office/drawing/2014/main" id="{F84341A6-CBAB-0F4E-8494-B0DE279992C0}"/>
                  </a:ext>
                </a:extLst>
              </p14:cNvPr>
              <p14:cNvContentPartPr/>
              <p14:nvPr/>
            </p14:nvContentPartPr>
            <p14:xfrm>
              <a:off x="2048760" y="4973400"/>
              <a:ext cx="360" cy="360"/>
            </p14:xfrm>
          </p:contentPart>
        </mc:Choice>
        <mc:Fallback xmlns="">
          <p:pic>
            <p:nvPicPr>
              <p:cNvPr id="51" name="Ink 50">
                <a:extLst>
                  <a:ext uri="{FF2B5EF4-FFF2-40B4-BE49-F238E27FC236}">
                    <a16:creationId xmlns:a16="http://schemas.microsoft.com/office/drawing/2014/main" id="{F84341A6-CBAB-0F4E-8494-B0DE279992C0}"/>
                  </a:ext>
                </a:extLst>
              </p:cNvPr>
              <p:cNvPicPr/>
              <p:nvPr/>
            </p:nvPicPr>
            <p:blipFill>
              <a:blip r:embed="rId6"/>
              <a:stretch>
                <a:fillRect/>
              </a:stretch>
            </p:blipFill>
            <p:spPr>
              <a:xfrm>
                <a:off x="2012760" y="49374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2" name="Ink 51">
                <a:extLst>
                  <a:ext uri="{FF2B5EF4-FFF2-40B4-BE49-F238E27FC236}">
                    <a16:creationId xmlns:a16="http://schemas.microsoft.com/office/drawing/2014/main" id="{5EFE4169-D480-924D-9395-D405BF9D1E29}"/>
                  </a:ext>
                </a:extLst>
              </p14:cNvPr>
              <p14:cNvContentPartPr/>
              <p14:nvPr/>
            </p14:nvContentPartPr>
            <p14:xfrm>
              <a:off x="1798920" y="5184000"/>
              <a:ext cx="360" cy="360"/>
            </p14:xfrm>
          </p:contentPart>
        </mc:Choice>
        <mc:Fallback xmlns="">
          <p:pic>
            <p:nvPicPr>
              <p:cNvPr id="52" name="Ink 51">
                <a:extLst>
                  <a:ext uri="{FF2B5EF4-FFF2-40B4-BE49-F238E27FC236}">
                    <a16:creationId xmlns:a16="http://schemas.microsoft.com/office/drawing/2014/main" id="{5EFE4169-D480-924D-9395-D405BF9D1E29}"/>
                  </a:ext>
                </a:extLst>
              </p:cNvPr>
              <p:cNvPicPr/>
              <p:nvPr/>
            </p:nvPicPr>
            <p:blipFill>
              <a:blip r:embed="rId6"/>
              <a:stretch>
                <a:fillRect/>
              </a:stretch>
            </p:blipFill>
            <p:spPr>
              <a:xfrm>
                <a:off x="1763280" y="51483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3" name="Ink 52">
                <a:extLst>
                  <a:ext uri="{FF2B5EF4-FFF2-40B4-BE49-F238E27FC236}">
                    <a16:creationId xmlns:a16="http://schemas.microsoft.com/office/drawing/2014/main" id="{EFCFC830-F20F-BF44-A285-75AA41060D06}"/>
                  </a:ext>
                </a:extLst>
              </p14:cNvPr>
              <p14:cNvContentPartPr/>
              <p14:nvPr/>
            </p14:nvContentPartPr>
            <p14:xfrm>
              <a:off x="1475640" y="5337360"/>
              <a:ext cx="360" cy="360"/>
            </p14:xfrm>
          </p:contentPart>
        </mc:Choice>
        <mc:Fallback xmlns="">
          <p:pic>
            <p:nvPicPr>
              <p:cNvPr id="53" name="Ink 52">
                <a:extLst>
                  <a:ext uri="{FF2B5EF4-FFF2-40B4-BE49-F238E27FC236}">
                    <a16:creationId xmlns:a16="http://schemas.microsoft.com/office/drawing/2014/main" id="{EFCFC830-F20F-BF44-A285-75AA41060D06}"/>
                  </a:ext>
                </a:extLst>
              </p:cNvPr>
              <p:cNvPicPr/>
              <p:nvPr/>
            </p:nvPicPr>
            <p:blipFill>
              <a:blip r:embed="rId6"/>
              <a:stretch>
                <a:fillRect/>
              </a:stretch>
            </p:blipFill>
            <p:spPr>
              <a:xfrm>
                <a:off x="1439640" y="53017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4" name="Ink 53">
                <a:extLst>
                  <a:ext uri="{FF2B5EF4-FFF2-40B4-BE49-F238E27FC236}">
                    <a16:creationId xmlns:a16="http://schemas.microsoft.com/office/drawing/2014/main" id="{7D967D0D-334B-A147-8D84-20A972512D8E}"/>
                  </a:ext>
                </a:extLst>
              </p14:cNvPr>
              <p14:cNvContentPartPr/>
              <p14:nvPr/>
            </p14:nvContentPartPr>
            <p14:xfrm>
              <a:off x="1386720" y="5491800"/>
              <a:ext cx="360" cy="360"/>
            </p14:xfrm>
          </p:contentPart>
        </mc:Choice>
        <mc:Fallback xmlns="">
          <p:pic>
            <p:nvPicPr>
              <p:cNvPr id="54" name="Ink 53">
                <a:extLst>
                  <a:ext uri="{FF2B5EF4-FFF2-40B4-BE49-F238E27FC236}">
                    <a16:creationId xmlns:a16="http://schemas.microsoft.com/office/drawing/2014/main" id="{7D967D0D-334B-A147-8D84-20A972512D8E}"/>
                  </a:ext>
                </a:extLst>
              </p:cNvPr>
              <p:cNvPicPr/>
              <p:nvPr/>
            </p:nvPicPr>
            <p:blipFill>
              <a:blip r:embed="rId6"/>
              <a:stretch>
                <a:fillRect/>
              </a:stretch>
            </p:blipFill>
            <p:spPr>
              <a:xfrm>
                <a:off x="1350720" y="54558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5" name="Ink 54">
                <a:extLst>
                  <a:ext uri="{FF2B5EF4-FFF2-40B4-BE49-F238E27FC236}">
                    <a16:creationId xmlns:a16="http://schemas.microsoft.com/office/drawing/2014/main" id="{6CD0928C-45B8-F740-B96E-2ECD924EBE96}"/>
                  </a:ext>
                </a:extLst>
              </p14:cNvPr>
              <p14:cNvContentPartPr/>
              <p14:nvPr/>
            </p14:nvContentPartPr>
            <p14:xfrm>
              <a:off x="1193760" y="5534280"/>
              <a:ext cx="360" cy="360"/>
            </p14:xfrm>
          </p:contentPart>
        </mc:Choice>
        <mc:Fallback xmlns="">
          <p:pic>
            <p:nvPicPr>
              <p:cNvPr id="55" name="Ink 54">
                <a:extLst>
                  <a:ext uri="{FF2B5EF4-FFF2-40B4-BE49-F238E27FC236}">
                    <a16:creationId xmlns:a16="http://schemas.microsoft.com/office/drawing/2014/main" id="{6CD0928C-45B8-F740-B96E-2ECD924EBE96}"/>
                  </a:ext>
                </a:extLst>
              </p:cNvPr>
              <p:cNvPicPr/>
              <p:nvPr/>
            </p:nvPicPr>
            <p:blipFill>
              <a:blip r:embed="rId6"/>
              <a:stretch>
                <a:fillRect/>
              </a:stretch>
            </p:blipFill>
            <p:spPr>
              <a:xfrm>
                <a:off x="1158120" y="54986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6" name="Ink 55">
                <a:extLst>
                  <a:ext uri="{FF2B5EF4-FFF2-40B4-BE49-F238E27FC236}">
                    <a16:creationId xmlns:a16="http://schemas.microsoft.com/office/drawing/2014/main" id="{E8BE33FD-D12E-7049-85A9-10B30FE96545}"/>
                  </a:ext>
                </a:extLst>
              </p14:cNvPr>
              <p14:cNvContentPartPr/>
              <p14:nvPr/>
            </p14:nvContentPartPr>
            <p14:xfrm>
              <a:off x="1017360" y="5541480"/>
              <a:ext cx="360" cy="360"/>
            </p14:xfrm>
          </p:contentPart>
        </mc:Choice>
        <mc:Fallback xmlns="">
          <p:pic>
            <p:nvPicPr>
              <p:cNvPr id="56" name="Ink 55">
                <a:extLst>
                  <a:ext uri="{FF2B5EF4-FFF2-40B4-BE49-F238E27FC236}">
                    <a16:creationId xmlns:a16="http://schemas.microsoft.com/office/drawing/2014/main" id="{E8BE33FD-D12E-7049-85A9-10B30FE96545}"/>
                  </a:ext>
                </a:extLst>
              </p:cNvPr>
              <p:cNvPicPr/>
              <p:nvPr/>
            </p:nvPicPr>
            <p:blipFill>
              <a:blip r:embed="rId6"/>
              <a:stretch>
                <a:fillRect/>
              </a:stretch>
            </p:blipFill>
            <p:spPr>
              <a:xfrm>
                <a:off x="981720" y="5505840"/>
                <a:ext cx="72000" cy="72000"/>
              </a:xfrm>
              <a:prstGeom prst="rect">
                <a:avLst/>
              </a:prstGeom>
            </p:spPr>
          </p:pic>
        </mc:Fallback>
      </mc:AlternateContent>
      <p:grpSp>
        <p:nvGrpSpPr>
          <p:cNvPr id="2089" name="Group 2088">
            <a:extLst>
              <a:ext uri="{FF2B5EF4-FFF2-40B4-BE49-F238E27FC236}">
                <a16:creationId xmlns:a16="http://schemas.microsoft.com/office/drawing/2014/main" id="{8BC46FD0-07ED-0A4C-A364-6A6596D5260E}"/>
              </a:ext>
            </a:extLst>
          </p:cNvPr>
          <p:cNvGrpSpPr/>
          <p:nvPr/>
        </p:nvGrpSpPr>
        <p:grpSpPr>
          <a:xfrm>
            <a:off x="1558800" y="5467680"/>
            <a:ext cx="288360" cy="44640"/>
            <a:chOff x="1558800" y="5467680"/>
            <a:chExt cx="288360" cy="44640"/>
          </a:xfrm>
        </p:grpSpPr>
        <mc:AlternateContent xmlns:mc="http://schemas.openxmlformats.org/markup-compatibility/2006" xmlns:p14="http://schemas.microsoft.com/office/powerpoint/2010/main">
          <mc:Choice Requires="p14">
            <p:contentPart p14:bwMode="auto" r:id="rId54">
              <p14:nvContentPartPr>
                <p14:cNvPr id="9" name="Ink 8">
                  <a:extLst>
                    <a:ext uri="{FF2B5EF4-FFF2-40B4-BE49-F238E27FC236}">
                      <a16:creationId xmlns:a16="http://schemas.microsoft.com/office/drawing/2014/main" id="{7C8E7ECD-D402-874C-BFEA-A900B4985A3F}"/>
                    </a:ext>
                  </a:extLst>
                </p14:cNvPr>
                <p14:cNvContentPartPr/>
                <p14:nvPr/>
              </p14:nvContentPartPr>
              <p14:xfrm>
                <a:off x="1558800" y="5501880"/>
                <a:ext cx="360" cy="360"/>
              </p14:xfrm>
            </p:contentPart>
          </mc:Choice>
          <mc:Fallback xmlns="">
            <p:pic>
              <p:nvPicPr>
                <p:cNvPr id="9" name="Ink 8">
                  <a:extLst>
                    <a:ext uri="{FF2B5EF4-FFF2-40B4-BE49-F238E27FC236}">
                      <a16:creationId xmlns:a16="http://schemas.microsoft.com/office/drawing/2014/main" id="{7C8E7ECD-D402-874C-BFEA-A900B4985A3F}"/>
                    </a:ext>
                  </a:extLst>
                </p:cNvPr>
                <p:cNvPicPr/>
                <p:nvPr/>
              </p:nvPicPr>
              <p:blipFill>
                <a:blip r:embed="rId6"/>
                <a:stretch>
                  <a:fillRect/>
                </a:stretch>
              </p:blipFill>
              <p:spPr>
                <a:xfrm>
                  <a:off x="1522800" y="54662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 name="Ink 9">
                  <a:extLst>
                    <a:ext uri="{FF2B5EF4-FFF2-40B4-BE49-F238E27FC236}">
                      <a16:creationId xmlns:a16="http://schemas.microsoft.com/office/drawing/2014/main" id="{41D52C27-570A-244D-BE0B-7E84F9EB2C02}"/>
                    </a:ext>
                  </a:extLst>
                </p14:cNvPr>
                <p14:cNvContentPartPr/>
                <p14:nvPr/>
              </p14:nvContentPartPr>
              <p14:xfrm>
                <a:off x="1772280" y="5467680"/>
                <a:ext cx="8640" cy="4680"/>
              </p14:xfrm>
            </p:contentPart>
          </mc:Choice>
          <mc:Fallback xmlns="">
            <p:pic>
              <p:nvPicPr>
                <p:cNvPr id="10" name="Ink 9">
                  <a:extLst>
                    <a:ext uri="{FF2B5EF4-FFF2-40B4-BE49-F238E27FC236}">
                      <a16:creationId xmlns:a16="http://schemas.microsoft.com/office/drawing/2014/main" id="{41D52C27-570A-244D-BE0B-7E84F9EB2C02}"/>
                    </a:ext>
                  </a:extLst>
                </p:cNvPr>
                <p:cNvPicPr/>
                <p:nvPr/>
              </p:nvPicPr>
              <p:blipFill>
                <a:blip r:embed="rId56"/>
                <a:stretch>
                  <a:fillRect/>
                </a:stretch>
              </p:blipFill>
              <p:spPr>
                <a:xfrm>
                  <a:off x="1736280" y="5431680"/>
                  <a:ext cx="802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 name="Ink 10">
                  <a:extLst>
                    <a:ext uri="{FF2B5EF4-FFF2-40B4-BE49-F238E27FC236}">
                      <a16:creationId xmlns:a16="http://schemas.microsoft.com/office/drawing/2014/main" id="{77913286-2F82-F441-9EC9-04346D8AE702}"/>
                    </a:ext>
                  </a:extLst>
                </p14:cNvPr>
                <p14:cNvContentPartPr/>
                <p14:nvPr/>
              </p14:nvContentPartPr>
              <p14:xfrm>
                <a:off x="1846800" y="5511960"/>
                <a:ext cx="360" cy="360"/>
              </p14:xfrm>
            </p:contentPart>
          </mc:Choice>
          <mc:Fallback xmlns="">
            <p:pic>
              <p:nvPicPr>
                <p:cNvPr id="11" name="Ink 10">
                  <a:extLst>
                    <a:ext uri="{FF2B5EF4-FFF2-40B4-BE49-F238E27FC236}">
                      <a16:creationId xmlns:a16="http://schemas.microsoft.com/office/drawing/2014/main" id="{77913286-2F82-F441-9EC9-04346D8AE702}"/>
                    </a:ext>
                  </a:extLst>
                </p:cNvPr>
                <p:cNvPicPr/>
                <p:nvPr/>
              </p:nvPicPr>
              <p:blipFill>
                <a:blip r:embed="rId6"/>
                <a:stretch>
                  <a:fillRect/>
                </a:stretch>
              </p:blipFill>
              <p:spPr>
                <a:xfrm>
                  <a:off x="1811160" y="54763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7" name="Ink 56">
                  <a:extLst>
                    <a:ext uri="{FF2B5EF4-FFF2-40B4-BE49-F238E27FC236}">
                      <a16:creationId xmlns:a16="http://schemas.microsoft.com/office/drawing/2014/main" id="{9A2E066D-3B88-F64E-89D5-FCDF42A55803}"/>
                    </a:ext>
                  </a:extLst>
                </p14:cNvPr>
                <p14:cNvContentPartPr/>
                <p14:nvPr/>
              </p14:nvContentPartPr>
              <p14:xfrm>
                <a:off x="1661040" y="5494680"/>
                <a:ext cx="360" cy="360"/>
              </p14:xfrm>
            </p:contentPart>
          </mc:Choice>
          <mc:Fallback xmlns="">
            <p:pic>
              <p:nvPicPr>
                <p:cNvPr id="57" name="Ink 56">
                  <a:extLst>
                    <a:ext uri="{FF2B5EF4-FFF2-40B4-BE49-F238E27FC236}">
                      <a16:creationId xmlns:a16="http://schemas.microsoft.com/office/drawing/2014/main" id="{9A2E066D-3B88-F64E-89D5-FCDF42A55803}"/>
                    </a:ext>
                  </a:extLst>
                </p:cNvPr>
                <p:cNvPicPr/>
                <p:nvPr/>
              </p:nvPicPr>
              <p:blipFill>
                <a:blip r:embed="rId6"/>
                <a:stretch>
                  <a:fillRect/>
                </a:stretch>
              </p:blipFill>
              <p:spPr>
                <a:xfrm>
                  <a:off x="1625040" y="545868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58" name="Ink 57">
                <a:extLst>
                  <a:ext uri="{FF2B5EF4-FFF2-40B4-BE49-F238E27FC236}">
                    <a16:creationId xmlns:a16="http://schemas.microsoft.com/office/drawing/2014/main" id="{A38DF573-AAEF-FD4C-9DCF-CD41BCAC7419}"/>
                  </a:ext>
                </a:extLst>
              </p14:cNvPr>
              <p14:cNvContentPartPr/>
              <p14:nvPr/>
            </p14:nvContentPartPr>
            <p14:xfrm>
              <a:off x="2166120" y="5371920"/>
              <a:ext cx="360" cy="360"/>
            </p14:xfrm>
          </p:contentPart>
        </mc:Choice>
        <mc:Fallback xmlns="">
          <p:pic>
            <p:nvPicPr>
              <p:cNvPr id="58" name="Ink 57">
                <a:extLst>
                  <a:ext uri="{FF2B5EF4-FFF2-40B4-BE49-F238E27FC236}">
                    <a16:creationId xmlns:a16="http://schemas.microsoft.com/office/drawing/2014/main" id="{A38DF573-AAEF-FD4C-9DCF-CD41BCAC7419}"/>
                  </a:ext>
                </a:extLst>
              </p:cNvPr>
              <p:cNvPicPr/>
              <p:nvPr/>
            </p:nvPicPr>
            <p:blipFill>
              <a:blip r:embed="rId6"/>
              <a:stretch>
                <a:fillRect/>
              </a:stretch>
            </p:blipFill>
            <p:spPr>
              <a:xfrm>
                <a:off x="2130120" y="53362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9" name="Ink 58">
                <a:extLst>
                  <a:ext uri="{FF2B5EF4-FFF2-40B4-BE49-F238E27FC236}">
                    <a16:creationId xmlns:a16="http://schemas.microsoft.com/office/drawing/2014/main" id="{2DF64761-2721-B64C-A4E0-66C8E9E2F2E8}"/>
                  </a:ext>
                </a:extLst>
              </p14:cNvPr>
              <p14:cNvContentPartPr/>
              <p14:nvPr/>
            </p14:nvContentPartPr>
            <p14:xfrm>
              <a:off x="2468160" y="5065560"/>
              <a:ext cx="6480" cy="4680"/>
            </p14:xfrm>
          </p:contentPart>
        </mc:Choice>
        <mc:Fallback xmlns="">
          <p:pic>
            <p:nvPicPr>
              <p:cNvPr id="59" name="Ink 58">
                <a:extLst>
                  <a:ext uri="{FF2B5EF4-FFF2-40B4-BE49-F238E27FC236}">
                    <a16:creationId xmlns:a16="http://schemas.microsoft.com/office/drawing/2014/main" id="{2DF64761-2721-B64C-A4E0-66C8E9E2F2E8}"/>
                  </a:ext>
                </a:extLst>
              </p:cNvPr>
              <p:cNvPicPr/>
              <p:nvPr/>
            </p:nvPicPr>
            <p:blipFill>
              <a:blip r:embed="rId61"/>
              <a:stretch>
                <a:fillRect/>
              </a:stretch>
            </p:blipFill>
            <p:spPr>
              <a:xfrm>
                <a:off x="2432160" y="5029560"/>
                <a:ext cx="781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0" name="Ink 59">
                <a:extLst>
                  <a:ext uri="{FF2B5EF4-FFF2-40B4-BE49-F238E27FC236}">
                    <a16:creationId xmlns:a16="http://schemas.microsoft.com/office/drawing/2014/main" id="{79C866BB-C882-8C4F-8101-00B9761BB4E4}"/>
                  </a:ext>
                </a:extLst>
              </p14:cNvPr>
              <p14:cNvContentPartPr/>
              <p14:nvPr/>
            </p14:nvContentPartPr>
            <p14:xfrm>
              <a:off x="2813760" y="4605120"/>
              <a:ext cx="360" cy="360"/>
            </p14:xfrm>
          </p:contentPart>
        </mc:Choice>
        <mc:Fallback xmlns="">
          <p:pic>
            <p:nvPicPr>
              <p:cNvPr id="60" name="Ink 59">
                <a:extLst>
                  <a:ext uri="{FF2B5EF4-FFF2-40B4-BE49-F238E27FC236}">
                    <a16:creationId xmlns:a16="http://schemas.microsoft.com/office/drawing/2014/main" id="{79C866BB-C882-8C4F-8101-00B9761BB4E4}"/>
                  </a:ext>
                </a:extLst>
              </p:cNvPr>
              <p:cNvPicPr/>
              <p:nvPr/>
            </p:nvPicPr>
            <p:blipFill>
              <a:blip r:embed="rId6"/>
              <a:stretch>
                <a:fillRect/>
              </a:stretch>
            </p:blipFill>
            <p:spPr>
              <a:xfrm>
                <a:off x="2777760" y="45691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1" name="Ink 60">
                <a:extLst>
                  <a:ext uri="{FF2B5EF4-FFF2-40B4-BE49-F238E27FC236}">
                    <a16:creationId xmlns:a16="http://schemas.microsoft.com/office/drawing/2014/main" id="{296A2C3F-9F1D-C144-B838-FB613FF5294D}"/>
                  </a:ext>
                </a:extLst>
              </p14:cNvPr>
              <p14:cNvContentPartPr/>
              <p14:nvPr/>
            </p14:nvContentPartPr>
            <p14:xfrm>
              <a:off x="3098520" y="4246920"/>
              <a:ext cx="360" cy="360"/>
            </p14:xfrm>
          </p:contentPart>
        </mc:Choice>
        <mc:Fallback xmlns="">
          <p:pic>
            <p:nvPicPr>
              <p:cNvPr id="61" name="Ink 60">
                <a:extLst>
                  <a:ext uri="{FF2B5EF4-FFF2-40B4-BE49-F238E27FC236}">
                    <a16:creationId xmlns:a16="http://schemas.microsoft.com/office/drawing/2014/main" id="{296A2C3F-9F1D-C144-B838-FB613FF5294D}"/>
                  </a:ext>
                </a:extLst>
              </p:cNvPr>
              <p:cNvPicPr/>
              <p:nvPr/>
            </p:nvPicPr>
            <p:blipFill>
              <a:blip r:embed="rId6"/>
              <a:stretch>
                <a:fillRect/>
              </a:stretch>
            </p:blipFill>
            <p:spPr>
              <a:xfrm>
                <a:off x="3062520" y="4210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850CF9C6-7BDD-7443-9C77-5545A280955A}"/>
                  </a:ext>
                </a:extLst>
              </p14:cNvPr>
              <p14:cNvContentPartPr/>
              <p14:nvPr/>
            </p14:nvContentPartPr>
            <p14:xfrm>
              <a:off x="3504960" y="4076280"/>
              <a:ext cx="6480" cy="4680"/>
            </p14:xfrm>
          </p:contentPart>
        </mc:Choice>
        <mc:Fallback xmlns="">
          <p:pic>
            <p:nvPicPr>
              <p:cNvPr id="62" name="Ink 61">
                <a:extLst>
                  <a:ext uri="{FF2B5EF4-FFF2-40B4-BE49-F238E27FC236}">
                    <a16:creationId xmlns:a16="http://schemas.microsoft.com/office/drawing/2014/main" id="{850CF9C6-7BDD-7443-9C77-5545A280955A}"/>
                  </a:ext>
                </a:extLst>
              </p:cNvPr>
              <p:cNvPicPr/>
              <p:nvPr/>
            </p:nvPicPr>
            <p:blipFill>
              <a:blip r:embed="rId9"/>
              <a:stretch>
                <a:fillRect/>
              </a:stretch>
            </p:blipFill>
            <p:spPr>
              <a:xfrm>
                <a:off x="3469320" y="4040640"/>
                <a:ext cx="781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3" name="Ink 62">
                <a:extLst>
                  <a:ext uri="{FF2B5EF4-FFF2-40B4-BE49-F238E27FC236}">
                    <a16:creationId xmlns:a16="http://schemas.microsoft.com/office/drawing/2014/main" id="{C95998D8-3E90-B148-9EA5-4C84E8005B9B}"/>
                  </a:ext>
                </a:extLst>
              </p14:cNvPr>
              <p14:cNvContentPartPr/>
              <p14:nvPr/>
            </p14:nvContentPartPr>
            <p14:xfrm>
              <a:off x="3762000" y="4079880"/>
              <a:ext cx="360" cy="360"/>
            </p14:xfrm>
          </p:contentPart>
        </mc:Choice>
        <mc:Fallback xmlns="">
          <p:pic>
            <p:nvPicPr>
              <p:cNvPr id="63" name="Ink 62">
                <a:extLst>
                  <a:ext uri="{FF2B5EF4-FFF2-40B4-BE49-F238E27FC236}">
                    <a16:creationId xmlns:a16="http://schemas.microsoft.com/office/drawing/2014/main" id="{C95998D8-3E90-B148-9EA5-4C84E8005B9B}"/>
                  </a:ext>
                </a:extLst>
              </p:cNvPr>
              <p:cNvPicPr/>
              <p:nvPr/>
            </p:nvPicPr>
            <p:blipFill>
              <a:blip r:embed="rId6"/>
              <a:stretch>
                <a:fillRect/>
              </a:stretch>
            </p:blipFill>
            <p:spPr>
              <a:xfrm>
                <a:off x="3726000" y="4043880"/>
                <a:ext cx="72000" cy="72000"/>
              </a:xfrm>
              <a:prstGeom prst="rect">
                <a:avLst/>
              </a:prstGeom>
            </p:spPr>
          </p:pic>
        </mc:Fallback>
      </mc:AlternateContent>
      <p:grpSp>
        <p:nvGrpSpPr>
          <p:cNvPr id="2088" name="Group 2087">
            <a:extLst>
              <a:ext uri="{FF2B5EF4-FFF2-40B4-BE49-F238E27FC236}">
                <a16:creationId xmlns:a16="http://schemas.microsoft.com/office/drawing/2014/main" id="{B72A43F8-34C9-6342-9C03-ABC6590CEE90}"/>
              </a:ext>
            </a:extLst>
          </p:cNvPr>
          <p:cNvGrpSpPr/>
          <p:nvPr/>
        </p:nvGrpSpPr>
        <p:grpSpPr>
          <a:xfrm>
            <a:off x="4003560" y="3630960"/>
            <a:ext cx="73440" cy="6480"/>
            <a:chOff x="4003560" y="3630960"/>
            <a:chExt cx="73440" cy="6480"/>
          </a:xfrm>
        </p:grpSpPr>
        <mc:AlternateContent xmlns:mc="http://schemas.openxmlformats.org/markup-compatibility/2006" xmlns:p14="http://schemas.microsoft.com/office/powerpoint/2010/main">
          <mc:Choice Requires="p14">
            <p:contentPart p14:bwMode="auto" r:id="rId66">
              <p14:nvContentPartPr>
                <p14:cNvPr id="2048" name="Ink 2047">
                  <a:extLst>
                    <a:ext uri="{FF2B5EF4-FFF2-40B4-BE49-F238E27FC236}">
                      <a16:creationId xmlns:a16="http://schemas.microsoft.com/office/drawing/2014/main" id="{97EFA2A7-832E-9A4A-A843-D20A74DDD745}"/>
                    </a:ext>
                  </a:extLst>
                </p14:cNvPr>
                <p14:cNvContentPartPr/>
                <p14:nvPr/>
              </p14:nvContentPartPr>
              <p14:xfrm>
                <a:off x="4003560" y="3630960"/>
                <a:ext cx="360" cy="360"/>
              </p14:xfrm>
            </p:contentPart>
          </mc:Choice>
          <mc:Fallback xmlns="">
            <p:pic>
              <p:nvPicPr>
                <p:cNvPr id="2048" name="Ink 2047">
                  <a:extLst>
                    <a:ext uri="{FF2B5EF4-FFF2-40B4-BE49-F238E27FC236}">
                      <a16:creationId xmlns:a16="http://schemas.microsoft.com/office/drawing/2014/main" id="{97EFA2A7-832E-9A4A-A843-D20A74DDD745}"/>
                    </a:ext>
                  </a:extLst>
                </p:cNvPr>
                <p:cNvPicPr/>
                <p:nvPr/>
              </p:nvPicPr>
              <p:blipFill>
                <a:blip r:embed="rId6"/>
                <a:stretch>
                  <a:fillRect/>
                </a:stretch>
              </p:blipFill>
              <p:spPr>
                <a:xfrm>
                  <a:off x="3967560" y="35949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049" name="Ink 2048">
                  <a:extLst>
                    <a:ext uri="{FF2B5EF4-FFF2-40B4-BE49-F238E27FC236}">
                      <a16:creationId xmlns:a16="http://schemas.microsoft.com/office/drawing/2014/main" id="{1A45FB02-C2E0-094C-BF3F-0C7EF037C44E}"/>
                    </a:ext>
                  </a:extLst>
                </p14:cNvPr>
                <p14:cNvContentPartPr/>
                <p14:nvPr/>
              </p14:nvContentPartPr>
              <p14:xfrm>
                <a:off x="4076640" y="3637080"/>
                <a:ext cx="360" cy="360"/>
              </p14:xfrm>
            </p:contentPart>
          </mc:Choice>
          <mc:Fallback xmlns="">
            <p:pic>
              <p:nvPicPr>
                <p:cNvPr id="2049" name="Ink 2048">
                  <a:extLst>
                    <a:ext uri="{FF2B5EF4-FFF2-40B4-BE49-F238E27FC236}">
                      <a16:creationId xmlns:a16="http://schemas.microsoft.com/office/drawing/2014/main" id="{1A45FB02-C2E0-094C-BF3F-0C7EF037C44E}"/>
                    </a:ext>
                  </a:extLst>
                </p:cNvPr>
                <p:cNvPicPr/>
                <p:nvPr/>
              </p:nvPicPr>
              <p:blipFill>
                <a:blip r:embed="rId6"/>
                <a:stretch>
                  <a:fillRect/>
                </a:stretch>
              </p:blipFill>
              <p:spPr>
                <a:xfrm>
                  <a:off x="4040640" y="360108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2051" name="Ink 2050">
                <a:extLst>
                  <a:ext uri="{FF2B5EF4-FFF2-40B4-BE49-F238E27FC236}">
                    <a16:creationId xmlns:a16="http://schemas.microsoft.com/office/drawing/2014/main" id="{9A923374-EBD7-9A45-B345-A2F631A49A51}"/>
                  </a:ext>
                </a:extLst>
              </p14:cNvPr>
              <p14:cNvContentPartPr/>
              <p14:nvPr/>
            </p14:nvContentPartPr>
            <p14:xfrm>
              <a:off x="4273560" y="3323520"/>
              <a:ext cx="360" cy="360"/>
            </p14:xfrm>
          </p:contentPart>
        </mc:Choice>
        <mc:Fallback xmlns="">
          <p:pic>
            <p:nvPicPr>
              <p:cNvPr id="2051" name="Ink 2050">
                <a:extLst>
                  <a:ext uri="{FF2B5EF4-FFF2-40B4-BE49-F238E27FC236}">
                    <a16:creationId xmlns:a16="http://schemas.microsoft.com/office/drawing/2014/main" id="{9A923374-EBD7-9A45-B345-A2F631A49A51}"/>
                  </a:ext>
                </a:extLst>
              </p:cNvPr>
              <p:cNvPicPr/>
              <p:nvPr/>
            </p:nvPicPr>
            <p:blipFill>
              <a:blip r:embed="rId6"/>
              <a:stretch>
                <a:fillRect/>
              </a:stretch>
            </p:blipFill>
            <p:spPr>
              <a:xfrm>
                <a:off x="4237560" y="32878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052" name="Ink 2051">
                <a:extLst>
                  <a:ext uri="{FF2B5EF4-FFF2-40B4-BE49-F238E27FC236}">
                    <a16:creationId xmlns:a16="http://schemas.microsoft.com/office/drawing/2014/main" id="{FEE98B49-72BD-6047-B302-FA03BAA6C209}"/>
                  </a:ext>
                </a:extLst>
              </p14:cNvPr>
              <p14:cNvContentPartPr/>
              <p14:nvPr/>
            </p14:nvContentPartPr>
            <p14:xfrm>
              <a:off x="4259880" y="2981880"/>
              <a:ext cx="360" cy="360"/>
            </p14:xfrm>
          </p:contentPart>
        </mc:Choice>
        <mc:Fallback xmlns="">
          <p:pic>
            <p:nvPicPr>
              <p:cNvPr id="2052" name="Ink 2051">
                <a:extLst>
                  <a:ext uri="{FF2B5EF4-FFF2-40B4-BE49-F238E27FC236}">
                    <a16:creationId xmlns:a16="http://schemas.microsoft.com/office/drawing/2014/main" id="{FEE98B49-72BD-6047-B302-FA03BAA6C209}"/>
                  </a:ext>
                </a:extLst>
              </p:cNvPr>
              <p:cNvPicPr/>
              <p:nvPr/>
            </p:nvPicPr>
            <p:blipFill>
              <a:blip r:embed="rId6"/>
              <a:stretch>
                <a:fillRect/>
              </a:stretch>
            </p:blipFill>
            <p:spPr>
              <a:xfrm>
                <a:off x="4223880" y="29458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53" name="Ink 2052">
                <a:extLst>
                  <a:ext uri="{FF2B5EF4-FFF2-40B4-BE49-F238E27FC236}">
                    <a16:creationId xmlns:a16="http://schemas.microsoft.com/office/drawing/2014/main" id="{ED6BDC50-1DC4-F04A-83B1-C0106BC50A08}"/>
                  </a:ext>
                </a:extLst>
              </p14:cNvPr>
              <p14:cNvContentPartPr/>
              <p14:nvPr/>
            </p14:nvContentPartPr>
            <p14:xfrm>
              <a:off x="4322160" y="2815200"/>
              <a:ext cx="360" cy="360"/>
            </p14:xfrm>
          </p:contentPart>
        </mc:Choice>
        <mc:Fallback xmlns="">
          <p:pic>
            <p:nvPicPr>
              <p:cNvPr id="2053" name="Ink 2052">
                <a:extLst>
                  <a:ext uri="{FF2B5EF4-FFF2-40B4-BE49-F238E27FC236}">
                    <a16:creationId xmlns:a16="http://schemas.microsoft.com/office/drawing/2014/main" id="{ED6BDC50-1DC4-F04A-83B1-C0106BC50A08}"/>
                  </a:ext>
                </a:extLst>
              </p:cNvPr>
              <p:cNvPicPr/>
              <p:nvPr/>
            </p:nvPicPr>
            <p:blipFill>
              <a:blip r:embed="rId6"/>
              <a:stretch>
                <a:fillRect/>
              </a:stretch>
            </p:blipFill>
            <p:spPr>
              <a:xfrm>
                <a:off x="4286160" y="27792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054" name="Ink 2053">
                <a:extLst>
                  <a:ext uri="{FF2B5EF4-FFF2-40B4-BE49-F238E27FC236}">
                    <a16:creationId xmlns:a16="http://schemas.microsoft.com/office/drawing/2014/main" id="{0F34C509-56C7-4C49-9A56-D3A31B3AF580}"/>
                  </a:ext>
                </a:extLst>
              </p14:cNvPr>
              <p14:cNvContentPartPr/>
              <p14:nvPr/>
            </p14:nvContentPartPr>
            <p14:xfrm>
              <a:off x="4885920" y="2589120"/>
              <a:ext cx="360" cy="360"/>
            </p14:xfrm>
          </p:contentPart>
        </mc:Choice>
        <mc:Fallback xmlns="">
          <p:pic>
            <p:nvPicPr>
              <p:cNvPr id="2054" name="Ink 2053">
                <a:extLst>
                  <a:ext uri="{FF2B5EF4-FFF2-40B4-BE49-F238E27FC236}">
                    <a16:creationId xmlns:a16="http://schemas.microsoft.com/office/drawing/2014/main" id="{0F34C509-56C7-4C49-9A56-D3A31B3AF580}"/>
                  </a:ext>
                </a:extLst>
              </p:cNvPr>
              <p:cNvPicPr/>
              <p:nvPr/>
            </p:nvPicPr>
            <p:blipFill>
              <a:blip r:embed="rId6"/>
              <a:stretch>
                <a:fillRect/>
              </a:stretch>
            </p:blipFill>
            <p:spPr>
              <a:xfrm>
                <a:off x="4849920" y="2553120"/>
                <a:ext cx="72000" cy="72000"/>
              </a:xfrm>
              <a:prstGeom prst="rect">
                <a:avLst/>
              </a:prstGeom>
            </p:spPr>
          </p:pic>
        </mc:Fallback>
      </mc:AlternateContent>
      <p:grpSp>
        <p:nvGrpSpPr>
          <p:cNvPr id="2087" name="Group 2086">
            <a:extLst>
              <a:ext uri="{FF2B5EF4-FFF2-40B4-BE49-F238E27FC236}">
                <a16:creationId xmlns:a16="http://schemas.microsoft.com/office/drawing/2014/main" id="{195E0EB8-1F47-974B-A3B9-6FE58E8048DA}"/>
              </a:ext>
            </a:extLst>
          </p:cNvPr>
          <p:cNvGrpSpPr/>
          <p:nvPr/>
        </p:nvGrpSpPr>
        <p:grpSpPr>
          <a:xfrm>
            <a:off x="5023440" y="2080080"/>
            <a:ext cx="83160" cy="37800"/>
            <a:chOff x="5023440" y="2080080"/>
            <a:chExt cx="83160" cy="37800"/>
          </a:xfrm>
        </p:grpSpPr>
        <mc:AlternateContent xmlns:mc="http://schemas.openxmlformats.org/markup-compatibility/2006" xmlns:p14="http://schemas.microsoft.com/office/powerpoint/2010/main">
          <mc:Choice Requires="p14">
            <p:contentPart p14:bwMode="auto" r:id="rId72">
              <p14:nvContentPartPr>
                <p14:cNvPr id="2055" name="Ink 2054">
                  <a:extLst>
                    <a:ext uri="{FF2B5EF4-FFF2-40B4-BE49-F238E27FC236}">
                      <a16:creationId xmlns:a16="http://schemas.microsoft.com/office/drawing/2014/main" id="{1401F1F9-5A51-484F-81DC-85B0B600B3E0}"/>
                    </a:ext>
                  </a:extLst>
                </p14:cNvPr>
                <p14:cNvContentPartPr/>
                <p14:nvPr/>
              </p14:nvContentPartPr>
              <p14:xfrm>
                <a:off x="5023440" y="2080080"/>
                <a:ext cx="360" cy="360"/>
              </p14:xfrm>
            </p:contentPart>
          </mc:Choice>
          <mc:Fallback xmlns="">
            <p:pic>
              <p:nvPicPr>
                <p:cNvPr id="2055" name="Ink 2054">
                  <a:extLst>
                    <a:ext uri="{FF2B5EF4-FFF2-40B4-BE49-F238E27FC236}">
                      <a16:creationId xmlns:a16="http://schemas.microsoft.com/office/drawing/2014/main" id="{1401F1F9-5A51-484F-81DC-85B0B600B3E0}"/>
                    </a:ext>
                  </a:extLst>
                </p:cNvPr>
                <p:cNvPicPr/>
                <p:nvPr/>
              </p:nvPicPr>
              <p:blipFill>
                <a:blip r:embed="rId6"/>
                <a:stretch>
                  <a:fillRect/>
                </a:stretch>
              </p:blipFill>
              <p:spPr>
                <a:xfrm>
                  <a:off x="4987440" y="2044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056" name="Ink 2055">
                  <a:extLst>
                    <a:ext uri="{FF2B5EF4-FFF2-40B4-BE49-F238E27FC236}">
                      <a16:creationId xmlns:a16="http://schemas.microsoft.com/office/drawing/2014/main" id="{BDE2F6BA-9229-074F-8A92-5ED5FF003838}"/>
                    </a:ext>
                  </a:extLst>
                </p14:cNvPr>
                <p14:cNvContentPartPr/>
                <p14:nvPr/>
              </p14:nvContentPartPr>
              <p14:xfrm>
                <a:off x="5106240" y="2117520"/>
                <a:ext cx="360" cy="360"/>
              </p14:xfrm>
            </p:contentPart>
          </mc:Choice>
          <mc:Fallback xmlns="">
            <p:pic>
              <p:nvPicPr>
                <p:cNvPr id="2056" name="Ink 2055">
                  <a:extLst>
                    <a:ext uri="{FF2B5EF4-FFF2-40B4-BE49-F238E27FC236}">
                      <a16:creationId xmlns:a16="http://schemas.microsoft.com/office/drawing/2014/main" id="{BDE2F6BA-9229-074F-8A92-5ED5FF003838}"/>
                    </a:ext>
                  </a:extLst>
                </p:cNvPr>
                <p:cNvPicPr/>
                <p:nvPr/>
              </p:nvPicPr>
              <p:blipFill>
                <a:blip r:embed="rId6"/>
                <a:stretch>
                  <a:fillRect/>
                </a:stretch>
              </p:blipFill>
              <p:spPr>
                <a:xfrm>
                  <a:off x="5070240" y="208152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2057" name="Ink 2056">
                <a:extLst>
                  <a:ext uri="{FF2B5EF4-FFF2-40B4-BE49-F238E27FC236}">
                    <a16:creationId xmlns:a16="http://schemas.microsoft.com/office/drawing/2014/main" id="{BD68C838-CF7A-E04D-8104-3C5820BC3B76}"/>
                  </a:ext>
                </a:extLst>
              </p14:cNvPr>
              <p14:cNvContentPartPr/>
              <p14:nvPr/>
            </p14:nvContentPartPr>
            <p14:xfrm>
              <a:off x="5256360" y="2129400"/>
              <a:ext cx="16920" cy="4680"/>
            </p14:xfrm>
          </p:contentPart>
        </mc:Choice>
        <mc:Fallback xmlns="">
          <p:pic>
            <p:nvPicPr>
              <p:cNvPr id="2057" name="Ink 2056">
                <a:extLst>
                  <a:ext uri="{FF2B5EF4-FFF2-40B4-BE49-F238E27FC236}">
                    <a16:creationId xmlns:a16="http://schemas.microsoft.com/office/drawing/2014/main" id="{BD68C838-CF7A-E04D-8104-3C5820BC3B76}"/>
                  </a:ext>
                </a:extLst>
              </p:cNvPr>
              <p:cNvPicPr/>
              <p:nvPr/>
            </p:nvPicPr>
            <p:blipFill>
              <a:blip r:embed="rId75"/>
              <a:stretch>
                <a:fillRect/>
              </a:stretch>
            </p:blipFill>
            <p:spPr>
              <a:xfrm>
                <a:off x="5220360" y="2093760"/>
                <a:ext cx="88560" cy="76320"/>
              </a:xfrm>
              <a:prstGeom prst="rect">
                <a:avLst/>
              </a:prstGeom>
            </p:spPr>
          </p:pic>
        </mc:Fallback>
      </mc:AlternateContent>
      <p:grpSp>
        <p:nvGrpSpPr>
          <p:cNvPr id="2086" name="Group 2085">
            <a:extLst>
              <a:ext uri="{FF2B5EF4-FFF2-40B4-BE49-F238E27FC236}">
                <a16:creationId xmlns:a16="http://schemas.microsoft.com/office/drawing/2014/main" id="{357FEE34-9B9D-3549-A43B-AB25B6189FF9}"/>
              </a:ext>
            </a:extLst>
          </p:cNvPr>
          <p:cNvGrpSpPr/>
          <p:nvPr/>
        </p:nvGrpSpPr>
        <p:grpSpPr>
          <a:xfrm>
            <a:off x="5454720" y="2063160"/>
            <a:ext cx="137520" cy="25560"/>
            <a:chOff x="5454720" y="2063160"/>
            <a:chExt cx="137520" cy="25560"/>
          </a:xfrm>
        </p:grpSpPr>
        <mc:AlternateContent xmlns:mc="http://schemas.openxmlformats.org/markup-compatibility/2006" xmlns:p14="http://schemas.microsoft.com/office/powerpoint/2010/main">
          <mc:Choice Requires="p14">
            <p:contentPart p14:bwMode="auto" r:id="rId76">
              <p14:nvContentPartPr>
                <p14:cNvPr id="2058" name="Ink 2057">
                  <a:extLst>
                    <a:ext uri="{FF2B5EF4-FFF2-40B4-BE49-F238E27FC236}">
                      <a16:creationId xmlns:a16="http://schemas.microsoft.com/office/drawing/2014/main" id="{4FA792CD-F35E-084D-BDD4-3493360A9C2B}"/>
                    </a:ext>
                  </a:extLst>
                </p14:cNvPr>
                <p14:cNvContentPartPr/>
                <p14:nvPr/>
              </p14:nvContentPartPr>
              <p14:xfrm>
                <a:off x="5454720" y="2063160"/>
                <a:ext cx="360" cy="360"/>
              </p14:xfrm>
            </p:contentPart>
          </mc:Choice>
          <mc:Fallback xmlns="">
            <p:pic>
              <p:nvPicPr>
                <p:cNvPr id="2058" name="Ink 2057">
                  <a:extLst>
                    <a:ext uri="{FF2B5EF4-FFF2-40B4-BE49-F238E27FC236}">
                      <a16:creationId xmlns:a16="http://schemas.microsoft.com/office/drawing/2014/main" id="{4FA792CD-F35E-084D-BDD4-3493360A9C2B}"/>
                    </a:ext>
                  </a:extLst>
                </p:cNvPr>
                <p:cNvPicPr/>
                <p:nvPr/>
              </p:nvPicPr>
              <p:blipFill>
                <a:blip r:embed="rId6"/>
                <a:stretch>
                  <a:fillRect/>
                </a:stretch>
              </p:blipFill>
              <p:spPr>
                <a:xfrm>
                  <a:off x="5419080" y="20275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059" name="Ink 2058">
                  <a:extLst>
                    <a:ext uri="{FF2B5EF4-FFF2-40B4-BE49-F238E27FC236}">
                      <a16:creationId xmlns:a16="http://schemas.microsoft.com/office/drawing/2014/main" id="{382C6B34-71AB-2741-8E0F-F61BBB02F24F}"/>
                    </a:ext>
                  </a:extLst>
                </p14:cNvPr>
                <p14:cNvContentPartPr/>
                <p14:nvPr/>
              </p14:nvContentPartPr>
              <p14:xfrm>
                <a:off x="5531760" y="2063160"/>
                <a:ext cx="360" cy="360"/>
              </p14:xfrm>
            </p:contentPart>
          </mc:Choice>
          <mc:Fallback xmlns="">
            <p:pic>
              <p:nvPicPr>
                <p:cNvPr id="2059" name="Ink 2058">
                  <a:extLst>
                    <a:ext uri="{FF2B5EF4-FFF2-40B4-BE49-F238E27FC236}">
                      <a16:creationId xmlns:a16="http://schemas.microsoft.com/office/drawing/2014/main" id="{382C6B34-71AB-2741-8E0F-F61BBB02F24F}"/>
                    </a:ext>
                  </a:extLst>
                </p:cNvPr>
                <p:cNvPicPr/>
                <p:nvPr/>
              </p:nvPicPr>
              <p:blipFill>
                <a:blip r:embed="rId6"/>
                <a:stretch>
                  <a:fillRect/>
                </a:stretch>
              </p:blipFill>
              <p:spPr>
                <a:xfrm>
                  <a:off x="5495760" y="20275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60" name="Ink 2059">
                  <a:extLst>
                    <a:ext uri="{FF2B5EF4-FFF2-40B4-BE49-F238E27FC236}">
                      <a16:creationId xmlns:a16="http://schemas.microsoft.com/office/drawing/2014/main" id="{A2BB9DC5-D341-6346-B1A6-D06358736D84}"/>
                    </a:ext>
                  </a:extLst>
                </p14:cNvPr>
                <p14:cNvContentPartPr/>
                <p14:nvPr/>
              </p14:nvContentPartPr>
              <p14:xfrm>
                <a:off x="5591880" y="2088360"/>
                <a:ext cx="360" cy="360"/>
              </p14:xfrm>
            </p:contentPart>
          </mc:Choice>
          <mc:Fallback xmlns="">
            <p:pic>
              <p:nvPicPr>
                <p:cNvPr id="2060" name="Ink 2059">
                  <a:extLst>
                    <a:ext uri="{FF2B5EF4-FFF2-40B4-BE49-F238E27FC236}">
                      <a16:creationId xmlns:a16="http://schemas.microsoft.com/office/drawing/2014/main" id="{A2BB9DC5-D341-6346-B1A6-D06358736D84}"/>
                    </a:ext>
                  </a:extLst>
                </p:cNvPr>
                <p:cNvPicPr/>
                <p:nvPr/>
              </p:nvPicPr>
              <p:blipFill>
                <a:blip r:embed="rId6"/>
                <a:stretch>
                  <a:fillRect/>
                </a:stretch>
              </p:blipFill>
              <p:spPr>
                <a:xfrm>
                  <a:off x="5555880" y="205236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2061" name="Ink 2060">
                <a:extLst>
                  <a:ext uri="{FF2B5EF4-FFF2-40B4-BE49-F238E27FC236}">
                    <a16:creationId xmlns:a16="http://schemas.microsoft.com/office/drawing/2014/main" id="{365EAE34-864C-8845-8BA2-16BBB827AC88}"/>
                  </a:ext>
                </a:extLst>
              </p14:cNvPr>
              <p14:cNvContentPartPr/>
              <p14:nvPr/>
            </p14:nvContentPartPr>
            <p14:xfrm>
              <a:off x="5812200" y="2066040"/>
              <a:ext cx="360" cy="360"/>
            </p14:xfrm>
          </p:contentPart>
        </mc:Choice>
        <mc:Fallback xmlns="">
          <p:pic>
            <p:nvPicPr>
              <p:cNvPr id="2061" name="Ink 2060">
                <a:extLst>
                  <a:ext uri="{FF2B5EF4-FFF2-40B4-BE49-F238E27FC236}">
                    <a16:creationId xmlns:a16="http://schemas.microsoft.com/office/drawing/2014/main" id="{365EAE34-864C-8845-8BA2-16BBB827AC88}"/>
                  </a:ext>
                </a:extLst>
              </p:cNvPr>
              <p:cNvPicPr/>
              <p:nvPr/>
            </p:nvPicPr>
            <p:blipFill>
              <a:blip r:embed="rId6"/>
              <a:stretch>
                <a:fillRect/>
              </a:stretch>
            </p:blipFill>
            <p:spPr>
              <a:xfrm>
                <a:off x="5776200" y="20304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62" name="Ink 2061">
                <a:extLst>
                  <a:ext uri="{FF2B5EF4-FFF2-40B4-BE49-F238E27FC236}">
                    <a16:creationId xmlns:a16="http://schemas.microsoft.com/office/drawing/2014/main" id="{D72303B3-6472-6C44-9178-9F2824BF5131}"/>
                  </a:ext>
                </a:extLst>
              </p14:cNvPr>
              <p14:cNvContentPartPr/>
              <p14:nvPr/>
            </p14:nvContentPartPr>
            <p14:xfrm>
              <a:off x="5480280" y="2207520"/>
              <a:ext cx="8280" cy="2880"/>
            </p14:xfrm>
          </p:contentPart>
        </mc:Choice>
        <mc:Fallback xmlns="">
          <p:pic>
            <p:nvPicPr>
              <p:cNvPr id="2062" name="Ink 2061">
                <a:extLst>
                  <a:ext uri="{FF2B5EF4-FFF2-40B4-BE49-F238E27FC236}">
                    <a16:creationId xmlns:a16="http://schemas.microsoft.com/office/drawing/2014/main" id="{D72303B3-6472-6C44-9178-9F2824BF5131}"/>
                  </a:ext>
                </a:extLst>
              </p:cNvPr>
              <p:cNvPicPr/>
              <p:nvPr/>
            </p:nvPicPr>
            <p:blipFill>
              <a:blip r:embed="rId81"/>
              <a:stretch>
                <a:fillRect/>
              </a:stretch>
            </p:blipFill>
            <p:spPr>
              <a:xfrm>
                <a:off x="5444640" y="2171880"/>
                <a:ext cx="79920" cy="74520"/>
              </a:xfrm>
              <a:prstGeom prst="rect">
                <a:avLst/>
              </a:prstGeom>
            </p:spPr>
          </p:pic>
        </mc:Fallback>
      </mc:AlternateContent>
      <p:grpSp>
        <p:nvGrpSpPr>
          <p:cNvPr id="2085" name="Group 2084">
            <a:extLst>
              <a:ext uri="{FF2B5EF4-FFF2-40B4-BE49-F238E27FC236}">
                <a16:creationId xmlns:a16="http://schemas.microsoft.com/office/drawing/2014/main" id="{2ED23ECB-66E5-F745-BCC7-9E68D6582B9A}"/>
              </a:ext>
            </a:extLst>
          </p:cNvPr>
          <p:cNvGrpSpPr/>
          <p:nvPr/>
        </p:nvGrpSpPr>
        <p:grpSpPr>
          <a:xfrm>
            <a:off x="4714560" y="2261880"/>
            <a:ext cx="231480" cy="77040"/>
            <a:chOff x="4714560" y="2261880"/>
            <a:chExt cx="231480" cy="77040"/>
          </a:xfrm>
        </p:grpSpPr>
        <mc:AlternateContent xmlns:mc="http://schemas.openxmlformats.org/markup-compatibility/2006" xmlns:p14="http://schemas.microsoft.com/office/powerpoint/2010/main">
          <mc:Choice Requires="p14">
            <p:contentPart p14:bwMode="auto" r:id="rId82">
              <p14:nvContentPartPr>
                <p14:cNvPr id="27" name="Ink 26">
                  <a:extLst>
                    <a:ext uri="{FF2B5EF4-FFF2-40B4-BE49-F238E27FC236}">
                      <a16:creationId xmlns:a16="http://schemas.microsoft.com/office/drawing/2014/main" id="{08B69B5B-CED7-6F46-8249-8612468A2F05}"/>
                    </a:ext>
                  </a:extLst>
                </p14:cNvPr>
                <p14:cNvContentPartPr/>
                <p14:nvPr/>
              </p14:nvContentPartPr>
              <p14:xfrm>
                <a:off x="4714560" y="2338560"/>
                <a:ext cx="360" cy="360"/>
              </p14:xfrm>
            </p:contentPart>
          </mc:Choice>
          <mc:Fallback xmlns="">
            <p:pic>
              <p:nvPicPr>
                <p:cNvPr id="27" name="Ink 26">
                  <a:extLst>
                    <a:ext uri="{FF2B5EF4-FFF2-40B4-BE49-F238E27FC236}">
                      <a16:creationId xmlns:a16="http://schemas.microsoft.com/office/drawing/2014/main" id="{08B69B5B-CED7-6F46-8249-8612468A2F05}"/>
                    </a:ext>
                  </a:extLst>
                </p:cNvPr>
                <p:cNvPicPr/>
                <p:nvPr/>
              </p:nvPicPr>
              <p:blipFill>
                <a:blip r:embed="rId6"/>
                <a:stretch>
                  <a:fillRect/>
                </a:stretch>
              </p:blipFill>
              <p:spPr>
                <a:xfrm>
                  <a:off x="4678560" y="2302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0" name="Ink 29">
                  <a:extLst>
                    <a:ext uri="{FF2B5EF4-FFF2-40B4-BE49-F238E27FC236}">
                      <a16:creationId xmlns:a16="http://schemas.microsoft.com/office/drawing/2014/main" id="{DF4F6946-4E70-4E48-8F16-6935F17DF7E9}"/>
                    </a:ext>
                  </a:extLst>
                </p14:cNvPr>
                <p14:cNvContentPartPr/>
                <p14:nvPr/>
              </p14:nvContentPartPr>
              <p14:xfrm>
                <a:off x="4945680" y="2261880"/>
                <a:ext cx="360" cy="360"/>
              </p14:xfrm>
            </p:contentPart>
          </mc:Choice>
          <mc:Fallback xmlns="">
            <p:pic>
              <p:nvPicPr>
                <p:cNvPr id="30" name="Ink 29">
                  <a:extLst>
                    <a:ext uri="{FF2B5EF4-FFF2-40B4-BE49-F238E27FC236}">
                      <a16:creationId xmlns:a16="http://schemas.microsoft.com/office/drawing/2014/main" id="{DF4F6946-4E70-4E48-8F16-6935F17DF7E9}"/>
                    </a:ext>
                  </a:extLst>
                </p:cNvPr>
                <p:cNvPicPr/>
                <p:nvPr/>
              </p:nvPicPr>
              <p:blipFill>
                <a:blip r:embed="rId6"/>
                <a:stretch>
                  <a:fillRect/>
                </a:stretch>
              </p:blipFill>
              <p:spPr>
                <a:xfrm>
                  <a:off x="4909680" y="22262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2" name="Ink 31">
                  <a:extLst>
                    <a:ext uri="{FF2B5EF4-FFF2-40B4-BE49-F238E27FC236}">
                      <a16:creationId xmlns:a16="http://schemas.microsoft.com/office/drawing/2014/main" id="{F2C2702E-FCEC-0E4E-9B1D-D3AC11883A17}"/>
                    </a:ext>
                  </a:extLst>
                </p14:cNvPr>
                <p14:cNvContentPartPr/>
                <p14:nvPr/>
              </p14:nvContentPartPr>
              <p14:xfrm>
                <a:off x="4801320" y="2324160"/>
                <a:ext cx="360" cy="360"/>
              </p14:xfrm>
            </p:contentPart>
          </mc:Choice>
          <mc:Fallback xmlns="">
            <p:pic>
              <p:nvPicPr>
                <p:cNvPr id="32" name="Ink 31">
                  <a:extLst>
                    <a:ext uri="{FF2B5EF4-FFF2-40B4-BE49-F238E27FC236}">
                      <a16:creationId xmlns:a16="http://schemas.microsoft.com/office/drawing/2014/main" id="{F2C2702E-FCEC-0E4E-9B1D-D3AC11883A17}"/>
                    </a:ext>
                  </a:extLst>
                </p:cNvPr>
                <p:cNvPicPr/>
                <p:nvPr/>
              </p:nvPicPr>
              <p:blipFill>
                <a:blip r:embed="rId6"/>
                <a:stretch>
                  <a:fillRect/>
                </a:stretch>
              </p:blipFill>
              <p:spPr>
                <a:xfrm>
                  <a:off x="4765680" y="22881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063" name="Ink 2062">
                  <a:extLst>
                    <a:ext uri="{FF2B5EF4-FFF2-40B4-BE49-F238E27FC236}">
                      <a16:creationId xmlns:a16="http://schemas.microsoft.com/office/drawing/2014/main" id="{84927543-996E-054E-BB12-5CDCBC9BC7E4}"/>
                    </a:ext>
                  </a:extLst>
                </p14:cNvPr>
                <p14:cNvContentPartPr/>
                <p14:nvPr/>
              </p14:nvContentPartPr>
              <p14:xfrm>
                <a:off x="4938120" y="2282760"/>
                <a:ext cx="360" cy="360"/>
              </p14:xfrm>
            </p:contentPart>
          </mc:Choice>
          <mc:Fallback xmlns="">
            <p:pic>
              <p:nvPicPr>
                <p:cNvPr id="2063" name="Ink 2062">
                  <a:extLst>
                    <a:ext uri="{FF2B5EF4-FFF2-40B4-BE49-F238E27FC236}">
                      <a16:creationId xmlns:a16="http://schemas.microsoft.com/office/drawing/2014/main" id="{84927543-996E-054E-BB12-5CDCBC9BC7E4}"/>
                    </a:ext>
                  </a:extLst>
                </p:cNvPr>
                <p:cNvPicPr/>
                <p:nvPr/>
              </p:nvPicPr>
              <p:blipFill>
                <a:blip r:embed="rId6"/>
                <a:stretch>
                  <a:fillRect/>
                </a:stretch>
              </p:blipFill>
              <p:spPr>
                <a:xfrm>
                  <a:off x="4902120" y="2247120"/>
                  <a:ext cx="72000" cy="72000"/>
                </a:xfrm>
                <a:prstGeom prst="rect">
                  <a:avLst/>
                </a:prstGeom>
              </p:spPr>
            </p:pic>
          </mc:Fallback>
        </mc:AlternateContent>
      </p:grpSp>
      <p:grpSp>
        <p:nvGrpSpPr>
          <p:cNvPr id="2092" name="Group 2091">
            <a:extLst>
              <a:ext uri="{FF2B5EF4-FFF2-40B4-BE49-F238E27FC236}">
                <a16:creationId xmlns:a16="http://schemas.microsoft.com/office/drawing/2014/main" id="{93D52C8D-362A-6E4D-B6DB-68F1784D593F}"/>
              </a:ext>
            </a:extLst>
          </p:cNvPr>
          <p:cNvGrpSpPr/>
          <p:nvPr/>
        </p:nvGrpSpPr>
        <p:grpSpPr>
          <a:xfrm>
            <a:off x="4439160" y="2120400"/>
            <a:ext cx="134280" cy="9720"/>
            <a:chOff x="4439160" y="2120400"/>
            <a:chExt cx="134280" cy="9720"/>
          </a:xfrm>
        </p:grpSpPr>
        <mc:AlternateContent xmlns:mc="http://schemas.openxmlformats.org/markup-compatibility/2006" xmlns:p14="http://schemas.microsoft.com/office/powerpoint/2010/main">
          <mc:Choice Requires="p14">
            <p:contentPart p14:bwMode="auto" r:id="rId86">
              <p14:nvContentPartPr>
                <p14:cNvPr id="33" name="Ink 32">
                  <a:extLst>
                    <a:ext uri="{FF2B5EF4-FFF2-40B4-BE49-F238E27FC236}">
                      <a16:creationId xmlns:a16="http://schemas.microsoft.com/office/drawing/2014/main" id="{8C23AEC2-018F-134D-86AA-D927E9991841}"/>
                    </a:ext>
                  </a:extLst>
                </p14:cNvPr>
                <p14:cNvContentPartPr/>
                <p14:nvPr/>
              </p14:nvContentPartPr>
              <p14:xfrm>
                <a:off x="4556880" y="2120400"/>
                <a:ext cx="360" cy="360"/>
              </p14:xfrm>
            </p:contentPart>
          </mc:Choice>
          <mc:Fallback xmlns="">
            <p:pic>
              <p:nvPicPr>
                <p:cNvPr id="33" name="Ink 32">
                  <a:extLst>
                    <a:ext uri="{FF2B5EF4-FFF2-40B4-BE49-F238E27FC236}">
                      <a16:creationId xmlns:a16="http://schemas.microsoft.com/office/drawing/2014/main" id="{8C23AEC2-018F-134D-86AA-D927E9991841}"/>
                    </a:ext>
                  </a:extLst>
                </p:cNvPr>
                <p:cNvPicPr/>
                <p:nvPr/>
              </p:nvPicPr>
              <p:blipFill>
                <a:blip r:embed="rId6"/>
                <a:stretch>
                  <a:fillRect/>
                </a:stretch>
              </p:blipFill>
              <p:spPr>
                <a:xfrm>
                  <a:off x="4521240" y="20847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064" name="Ink 2063">
                  <a:extLst>
                    <a:ext uri="{FF2B5EF4-FFF2-40B4-BE49-F238E27FC236}">
                      <a16:creationId xmlns:a16="http://schemas.microsoft.com/office/drawing/2014/main" id="{63F23530-B3D5-304E-9BED-3084CC688EE9}"/>
                    </a:ext>
                  </a:extLst>
                </p14:cNvPr>
                <p14:cNvContentPartPr/>
                <p14:nvPr/>
              </p14:nvContentPartPr>
              <p14:xfrm>
                <a:off x="4573080" y="2122920"/>
                <a:ext cx="360" cy="360"/>
              </p14:xfrm>
            </p:contentPart>
          </mc:Choice>
          <mc:Fallback xmlns="">
            <p:pic>
              <p:nvPicPr>
                <p:cNvPr id="2064" name="Ink 2063">
                  <a:extLst>
                    <a:ext uri="{FF2B5EF4-FFF2-40B4-BE49-F238E27FC236}">
                      <a16:creationId xmlns:a16="http://schemas.microsoft.com/office/drawing/2014/main" id="{63F23530-B3D5-304E-9BED-3084CC688EE9}"/>
                    </a:ext>
                  </a:extLst>
                </p:cNvPr>
                <p:cNvPicPr/>
                <p:nvPr/>
              </p:nvPicPr>
              <p:blipFill>
                <a:blip r:embed="rId6"/>
                <a:stretch>
                  <a:fillRect/>
                </a:stretch>
              </p:blipFill>
              <p:spPr>
                <a:xfrm>
                  <a:off x="4537440" y="2086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65" name="Ink 2064">
                  <a:extLst>
                    <a:ext uri="{FF2B5EF4-FFF2-40B4-BE49-F238E27FC236}">
                      <a16:creationId xmlns:a16="http://schemas.microsoft.com/office/drawing/2014/main" id="{1E0C0665-9F3A-C741-B828-CD1845A87264}"/>
                    </a:ext>
                  </a:extLst>
                </p14:cNvPr>
                <p14:cNvContentPartPr/>
                <p14:nvPr/>
              </p14:nvContentPartPr>
              <p14:xfrm>
                <a:off x="4439160" y="2129760"/>
                <a:ext cx="360" cy="360"/>
              </p14:xfrm>
            </p:contentPart>
          </mc:Choice>
          <mc:Fallback xmlns="">
            <p:pic>
              <p:nvPicPr>
                <p:cNvPr id="2065" name="Ink 2064">
                  <a:extLst>
                    <a:ext uri="{FF2B5EF4-FFF2-40B4-BE49-F238E27FC236}">
                      <a16:creationId xmlns:a16="http://schemas.microsoft.com/office/drawing/2014/main" id="{1E0C0665-9F3A-C741-B828-CD1845A87264}"/>
                    </a:ext>
                  </a:extLst>
                </p:cNvPr>
                <p:cNvPicPr/>
                <p:nvPr/>
              </p:nvPicPr>
              <p:blipFill>
                <a:blip r:embed="rId6"/>
                <a:stretch>
                  <a:fillRect/>
                </a:stretch>
              </p:blipFill>
              <p:spPr>
                <a:xfrm>
                  <a:off x="4403520" y="209412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2066" name="Ink 2065">
                <a:extLst>
                  <a:ext uri="{FF2B5EF4-FFF2-40B4-BE49-F238E27FC236}">
                    <a16:creationId xmlns:a16="http://schemas.microsoft.com/office/drawing/2014/main" id="{D85DC937-8F78-E245-9906-C5B7EFEC1098}"/>
                  </a:ext>
                </a:extLst>
              </p14:cNvPr>
              <p14:cNvContentPartPr/>
              <p14:nvPr/>
            </p14:nvContentPartPr>
            <p14:xfrm>
              <a:off x="4455720" y="2608200"/>
              <a:ext cx="360" cy="360"/>
            </p14:xfrm>
          </p:contentPart>
        </mc:Choice>
        <mc:Fallback xmlns="">
          <p:pic>
            <p:nvPicPr>
              <p:cNvPr id="2066" name="Ink 2065">
                <a:extLst>
                  <a:ext uri="{FF2B5EF4-FFF2-40B4-BE49-F238E27FC236}">
                    <a16:creationId xmlns:a16="http://schemas.microsoft.com/office/drawing/2014/main" id="{D85DC937-8F78-E245-9906-C5B7EFEC1098}"/>
                  </a:ext>
                </a:extLst>
              </p:cNvPr>
              <p:cNvPicPr/>
              <p:nvPr/>
            </p:nvPicPr>
            <p:blipFill>
              <a:blip r:embed="rId6"/>
              <a:stretch>
                <a:fillRect/>
              </a:stretch>
            </p:blipFill>
            <p:spPr>
              <a:xfrm>
                <a:off x="4420080" y="2572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67" name="Ink 2066">
                <a:extLst>
                  <a:ext uri="{FF2B5EF4-FFF2-40B4-BE49-F238E27FC236}">
                    <a16:creationId xmlns:a16="http://schemas.microsoft.com/office/drawing/2014/main" id="{2FB65882-5383-A74A-A369-D4A0F0C47010}"/>
                  </a:ext>
                </a:extLst>
              </p14:cNvPr>
              <p14:cNvContentPartPr/>
              <p14:nvPr/>
            </p14:nvContentPartPr>
            <p14:xfrm>
              <a:off x="4557960" y="2897280"/>
              <a:ext cx="360" cy="360"/>
            </p14:xfrm>
          </p:contentPart>
        </mc:Choice>
        <mc:Fallback xmlns="">
          <p:pic>
            <p:nvPicPr>
              <p:cNvPr id="2067" name="Ink 2066">
                <a:extLst>
                  <a:ext uri="{FF2B5EF4-FFF2-40B4-BE49-F238E27FC236}">
                    <a16:creationId xmlns:a16="http://schemas.microsoft.com/office/drawing/2014/main" id="{2FB65882-5383-A74A-A369-D4A0F0C47010}"/>
                  </a:ext>
                </a:extLst>
              </p:cNvPr>
              <p:cNvPicPr/>
              <p:nvPr/>
            </p:nvPicPr>
            <p:blipFill>
              <a:blip r:embed="rId6"/>
              <a:stretch>
                <a:fillRect/>
              </a:stretch>
            </p:blipFill>
            <p:spPr>
              <a:xfrm>
                <a:off x="4521960" y="28612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068" name="Ink 2067">
                <a:extLst>
                  <a:ext uri="{FF2B5EF4-FFF2-40B4-BE49-F238E27FC236}">
                    <a16:creationId xmlns:a16="http://schemas.microsoft.com/office/drawing/2014/main" id="{E8CEC47B-F44C-7744-9781-E0E06496AD79}"/>
                  </a:ext>
                </a:extLst>
              </p14:cNvPr>
              <p14:cNvContentPartPr/>
              <p14:nvPr/>
            </p14:nvContentPartPr>
            <p14:xfrm>
              <a:off x="4501440" y="2982600"/>
              <a:ext cx="360" cy="360"/>
            </p14:xfrm>
          </p:contentPart>
        </mc:Choice>
        <mc:Fallback xmlns="">
          <p:pic>
            <p:nvPicPr>
              <p:cNvPr id="2068" name="Ink 2067">
                <a:extLst>
                  <a:ext uri="{FF2B5EF4-FFF2-40B4-BE49-F238E27FC236}">
                    <a16:creationId xmlns:a16="http://schemas.microsoft.com/office/drawing/2014/main" id="{E8CEC47B-F44C-7744-9781-E0E06496AD79}"/>
                  </a:ext>
                </a:extLst>
              </p:cNvPr>
              <p:cNvPicPr/>
              <p:nvPr/>
            </p:nvPicPr>
            <p:blipFill>
              <a:blip r:embed="rId6"/>
              <a:stretch>
                <a:fillRect/>
              </a:stretch>
            </p:blipFill>
            <p:spPr>
              <a:xfrm>
                <a:off x="4465440" y="29469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69" name="Ink 2068">
                <a:extLst>
                  <a:ext uri="{FF2B5EF4-FFF2-40B4-BE49-F238E27FC236}">
                    <a16:creationId xmlns:a16="http://schemas.microsoft.com/office/drawing/2014/main" id="{5E280323-B0C8-554F-B91C-E713E0723BBF}"/>
                  </a:ext>
                </a:extLst>
              </p14:cNvPr>
              <p14:cNvContentPartPr/>
              <p14:nvPr/>
            </p14:nvContentPartPr>
            <p14:xfrm>
              <a:off x="3970440" y="2934000"/>
              <a:ext cx="360" cy="360"/>
            </p14:xfrm>
          </p:contentPart>
        </mc:Choice>
        <mc:Fallback xmlns="">
          <p:pic>
            <p:nvPicPr>
              <p:cNvPr id="2069" name="Ink 2068">
                <a:extLst>
                  <a:ext uri="{FF2B5EF4-FFF2-40B4-BE49-F238E27FC236}">
                    <a16:creationId xmlns:a16="http://schemas.microsoft.com/office/drawing/2014/main" id="{5E280323-B0C8-554F-B91C-E713E0723BBF}"/>
                  </a:ext>
                </a:extLst>
              </p:cNvPr>
              <p:cNvPicPr/>
              <p:nvPr/>
            </p:nvPicPr>
            <p:blipFill>
              <a:blip r:embed="rId6"/>
              <a:stretch>
                <a:fillRect/>
              </a:stretch>
            </p:blipFill>
            <p:spPr>
              <a:xfrm>
                <a:off x="3934440" y="28983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070" name="Ink 2069">
                <a:extLst>
                  <a:ext uri="{FF2B5EF4-FFF2-40B4-BE49-F238E27FC236}">
                    <a16:creationId xmlns:a16="http://schemas.microsoft.com/office/drawing/2014/main" id="{D814A1C5-7B98-A34D-B178-7F38EE7FB962}"/>
                  </a:ext>
                </a:extLst>
              </p14:cNvPr>
              <p14:cNvContentPartPr/>
              <p14:nvPr/>
            </p14:nvContentPartPr>
            <p14:xfrm>
              <a:off x="3865320" y="3132000"/>
              <a:ext cx="4680" cy="8640"/>
            </p14:xfrm>
          </p:contentPart>
        </mc:Choice>
        <mc:Fallback xmlns="">
          <p:pic>
            <p:nvPicPr>
              <p:cNvPr id="2070" name="Ink 2069">
                <a:extLst>
                  <a:ext uri="{FF2B5EF4-FFF2-40B4-BE49-F238E27FC236}">
                    <a16:creationId xmlns:a16="http://schemas.microsoft.com/office/drawing/2014/main" id="{D814A1C5-7B98-A34D-B178-7F38EE7FB962}"/>
                  </a:ext>
                </a:extLst>
              </p:cNvPr>
              <p:cNvPicPr/>
              <p:nvPr/>
            </p:nvPicPr>
            <p:blipFill>
              <a:blip r:embed="rId94"/>
              <a:stretch>
                <a:fillRect/>
              </a:stretch>
            </p:blipFill>
            <p:spPr>
              <a:xfrm>
                <a:off x="3829320" y="3096000"/>
                <a:ext cx="763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071" name="Ink 2070">
                <a:extLst>
                  <a:ext uri="{FF2B5EF4-FFF2-40B4-BE49-F238E27FC236}">
                    <a16:creationId xmlns:a16="http://schemas.microsoft.com/office/drawing/2014/main" id="{88A46AE1-7148-B54F-8374-089554D1A7BC}"/>
                  </a:ext>
                </a:extLst>
              </p14:cNvPr>
              <p14:cNvContentPartPr/>
              <p14:nvPr/>
            </p14:nvContentPartPr>
            <p14:xfrm>
              <a:off x="3431880" y="3796200"/>
              <a:ext cx="360" cy="360"/>
            </p14:xfrm>
          </p:contentPart>
        </mc:Choice>
        <mc:Fallback xmlns="">
          <p:pic>
            <p:nvPicPr>
              <p:cNvPr id="2071" name="Ink 2070">
                <a:extLst>
                  <a:ext uri="{FF2B5EF4-FFF2-40B4-BE49-F238E27FC236}">
                    <a16:creationId xmlns:a16="http://schemas.microsoft.com/office/drawing/2014/main" id="{88A46AE1-7148-B54F-8374-089554D1A7BC}"/>
                  </a:ext>
                </a:extLst>
              </p:cNvPr>
              <p:cNvPicPr/>
              <p:nvPr/>
            </p:nvPicPr>
            <p:blipFill>
              <a:blip r:embed="rId6"/>
              <a:stretch>
                <a:fillRect/>
              </a:stretch>
            </p:blipFill>
            <p:spPr>
              <a:xfrm>
                <a:off x="3396240" y="37602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072" name="Ink 2071">
                <a:extLst>
                  <a:ext uri="{FF2B5EF4-FFF2-40B4-BE49-F238E27FC236}">
                    <a16:creationId xmlns:a16="http://schemas.microsoft.com/office/drawing/2014/main" id="{76427B76-60E6-3040-9061-6A0F78FCC107}"/>
                  </a:ext>
                </a:extLst>
              </p14:cNvPr>
              <p14:cNvContentPartPr/>
              <p14:nvPr/>
            </p14:nvContentPartPr>
            <p14:xfrm>
              <a:off x="3104280" y="3859920"/>
              <a:ext cx="360" cy="360"/>
            </p14:xfrm>
          </p:contentPart>
        </mc:Choice>
        <mc:Fallback xmlns="">
          <p:pic>
            <p:nvPicPr>
              <p:cNvPr id="2072" name="Ink 2071">
                <a:extLst>
                  <a:ext uri="{FF2B5EF4-FFF2-40B4-BE49-F238E27FC236}">
                    <a16:creationId xmlns:a16="http://schemas.microsoft.com/office/drawing/2014/main" id="{76427B76-60E6-3040-9061-6A0F78FCC107}"/>
                  </a:ext>
                </a:extLst>
              </p:cNvPr>
              <p:cNvPicPr/>
              <p:nvPr/>
            </p:nvPicPr>
            <p:blipFill>
              <a:blip r:embed="rId6"/>
              <a:stretch>
                <a:fillRect/>
              </a:stretch>
            </p:blipFill>
            <p:spPr>
              <a:xfrm>
                <a:off x="3068640" y="3823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073" name="Ink 2072">
                <a:extLst>
                  <a:ext uri="{FF2B5EF4-FFF2-40B4-BE49-F238E27FC236}">
                    <a16:creationId xmlns:a16="http://schemas.microsoft.com/office/drawing/2014/main" id="{A96B2177-31A9-CA47-81D0-2F061A6F54ED}"/>
                  </a:ext>
                </a:extLst>
              </p14:cNvPr>
              <p14:cNvContentPartPr/>
              <p14:nvPr/>
            </p14:nvContentPartPr>
            <p14:xfrm>
              <a:off x="2773440" y="3670560"/>
              <a:ext cx="360" cy="360"/>
            </p14:xfrm>
          </p:contentPart>
        </mc:Choice>
        <mc:Fallback xmlns="">
          <p:pic>
            <p:nvPicPr>
              <p:cNvPr id="2073" name="Ink 2072">
                <a:extLst>
                  <a:ext uri="{FF2B5EF4-FFF2-40B4-BE49-F238E27FC236}">
                    <a16:creationId xmlns:a16="http://schemas.microsoft.com/office/drawing/2014/main" id="{A96B2177-31A9-CA47-81D0-2F061A6F54ED}"/>
                  </a:ext>
                </a:extLst>
              </p:cNvPr>
              <p:cNvPicPr/>
              <p:nvPr/>
            </p:nvPicPr>
            <p:blipFill>
              <a:blip r:embed="rId6"/>
              <a:stretch>
                <a:fillRect/>
              </a:stretch>
            </p:blipFill>
            <p:spPr>
              <a:xfrm>
                <a:off x="2737800" y="3634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74" name="Ink 2073">
                <a:extLst>
                  <a:ext uri="{FF2B5EF4-FFF2-40B4-BE49-F238E27FC236}">
                    <a16:creationId xmlns:a16="http://schemas.microsoft.com/office/drawing/2014/main" id="{2F901B58-8F86-C140-982B-BDBEF37EDF05}"/>
                  </a:ext>
                </a:extLst>
              </p14:cNvPr>
              <p14:cNvContentPartPr/>
              <p14:nvPr/>
            </p14:nvContentPartPr>
            <p14:xfrm>
              <a:off x="3002400" y="4206240"/>
              <a:ext cx="360" cy="360"/>
            </p14:xfrm>
          </p:contentPart>
        </mc:Choice>
        <mc:Fallback xmlns="">
          <p:pic>
            <p:nvPicPr>
              <p:cNvPr id="2074" name="Ink 2073">
                <a:extLst>
                  <a:ext uri="{FF2B5EF4-FFF2-40B4-BE49-F238E27FC236}">
                    <a16:creationId xmlns:a16="http://schemas.microsoft.com/office/drawing/2014/main" id="{2F901B58-8F86-C140-982B-BDBEF37EDF05}"/>
                  </a:ext>
                </a:extLst>
              </p:cNvPr>
              <p:cNvPicPr/>
              <p:nvPr/>
            </p:nvPicPr>
            <p:blipFill>
              <a:blip r:embed="rId6"/>
              <a:stretch>
                <a:fillRect/>
              </a:stretch>
            </p:blipFill>
            <p:spPr>
              <a:xfrm>
                <a:off x="2966760" y="41706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075" name="Ink 2074">
                <a:extLst>
                  <a:ext uri="{FF2B5EF4-FFF2-40B4-BE49-F238E27FC236}">
                    <a16:creationId xmlns:a16="http://schemas.microsoft.com/office/drawing/2014/main" id="{062E93B3-2BB0-A94A-964E-425C4E3640A1}"/>
                  </a:ext>
                </a:extLst>
              </p14:cNvPr>
              <p14:cNvContentPartPr/>
              <p14:nvPr/>
            </p14:nvContentPartPr>
            <p14:xfrm>
              <a:off x="3012480" y="4546440"/>
              <a:ext cx="360" cy="360"/>
            </p14:xfrm>
          </p:contentPart>
        </mc:Choice>
        <mc:Fallback xmlns="">
          <p:pic>
            <p:nvPicPr>
              <p:cNvPr id="2075" name="Ink 2074">
                <a:extLst>
                  <a:ext uri="{FF2B5EF4-FFF2-40B4-BE49-F238E27FC236}">
                    <a16:creationId xmlns:a16="http://schemas.microsoft.com/office/drawing/2014/main" id="{062E93B3-2BB0-A94A-964E-425C4E3640A1}"/>
                  </a:ext>
                </a:extLst>
              </p:cNvPr>
              <p:cNvPicPr/>
              <p:nvPr/>
            </p:nvPicPr>
            <p:blipFill>
              <a:blip r:embed="rId6"/>
              <a:stretch>
                <a:fillRect/>
              </a:stretch>
            </p:blipFill>
            <p:spPr>
              <a:xfrm>
                <a:off x="2976840" y="4510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76" name="Ink 2075">
                <a:extLst>
                  <a:ext uri="{FF2B5EF4-FFF2-40B4-BE49-F238E27FC236}">
                    <a16:creationId xmlns:a16="http://schemas.microsoft.com/office/drawing/2014/main" id="{D45B59B4-DB6A-7245-BECC-8D7A389EF04E}"/>
                  </a:ext>
                </a:extLst>
              </p14:cNvPr>
              <p14:cNvContentPartPr/>
              <p14:nvPr/>
            </p14:nvContentPartPr>
            <p14:xfrm>
              <a:off x="2817720" y="5104800"/>
              <a:ext cx="360" cy="360"/>
            </p14:xfrm>
          </p:contentPart>
        </mc:Choice>
        <mc:Fallback xmlns="">
          <p:pic>
            <p:nvPicPr>
              <p:cNvPr id="2076" name="Ink 2075">
                <a:extLst>
                  <a:ext uri="{FF2B5EF4-FFF2-40B4-BE49-F238E27FC236}">
                    <a16:creationId xmlns:a16="http://schemas.microsoft.com/office/drawing/2014/main" id="{D45B59B4-DB6A-7245-BECC-8D7A389EF04E}"/>
                  </a:ext>
                </a:extLst>
              </p:cNvPr>
              <p:cNvPicPr/>
              <p:nvPr/>
            </p:nvPicPr>
            <p:blipFill>
              <a:blip r:embed="rId6"/>
              <a:stretch>
                <a:fillRect/>
              </a:stretch>
            </p:blipFill>
            <p:spPr>
              <a:xfrm>
                <a:off x="2781720" y="50688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077" name="Ink 2076">
                <a:extLst>
                  <a:ext uri="{FF2B5EF4-FFF2-40B4-BE49-F238E27FC236}">
                    <a16:creationId xmlns:a16="http://schemas.microsoft.com/office/drawing/2014/main" id="{30D7D95F-F7DD-974D-B5C2-E719F8406EA0}"/>
                  </a:ext>
                </a:extLst>
              </p14:cNvPr>
              <p14:cNvContentPartPr/>
              <p14:nvPr/>
            </p14:nvContentPartPr>
            <p14:xfrm>
              <a:off x="3011400" y="5227920"/>
              <a:ext cx="360" cy="360"/>
            </p14:xfrm>
          </p:contentPart>
        </mc:Choice>
        <mc:Fallback xmlns="">
          <p:pic>
            <p:nvPicPr>
              <p:cNvPr id="2077" name="Ink 2076">
                <a:extLst>
                  <a:ext uri="{FF2B5EF4-FFF2-40B4-BE49-F238E27FC236}">
                    <a16:creationId xmlns:a16="http://schemas.microsoft.com/office/drawing/2014/main" id="{30D7D95F-F7DD-974D-B5C2-E719F8406EA0}"/>
                  </a:ext>
                </a:extLst>
              </p:cNvPr>
              <p:cNvPicPr/>
              <p:nvPr/>
            </p:nvPicPr>
            <p:blipFill>
              <a:blip r:embed="rId6"/>
              <a:stretch>
                <a:fillRect/>
              </a:stretch>
            </p:blipFill>
            <p:spPr>
              <a:xfrm>
                <a:off x="2975400" y="51922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78" name="Ink 2077">
                <a:extLst>
                  <a:ext uri="{FF2B5EF4-FFF2-40B4-BE49-F238E27FC236}">
                    <a16:creationId xmlns:a16="http://schemas.microsoft.com/office/drawing/2014/main" id="{E3ABE96C-793A-014A-9675-6BAB7C17690A}"/>
                  </a:ext>
                </a:extLst>
              </p14:cNvPr>
              <p14:cNvContentPartPr/>
              <p14:nvPr/>
            </p14:nvContentPartPr>
            <p14:xfrm>
              <a:off x="2540160" y="5379120"/>
              <a:ext cx="360" cy="360"/>
            </p14:xfrm>
          </p:contentPart>
        </mc:Choice>
        <mc:Fallback xmlns="">
          <p:pic>
            <p:nvPicPr>
              <p:cNvPr id="2078" name="Ink 2077">
                <a:extLst>
                  <a:ext uri="{FF2B5EF4-FFF2-40B4-BE49-F238E27FC236}">
                    <a16:creationId xmlns:a16="http://schemas.microsoft.com/office/drawing/2014/main" id="{E3ABE96C-793A-014A-9675-6BAB7C17690A}"/>
                  </a:ext>
                </a:extLst>
              </p:cNvPr>
              <p:cNvPicPr/>
              <p:nvPr/>
            </p:nvPicPr>
            <p:blipFill>
              <a:blip r:embed="rId6"/>
              <a:stretch>
                <a:fillRect/>
              </a:stretch>
            </p:blipFill>
            <p:spPr>
              <a:xfrm>
                <a:off x="2504160" y="53431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079" name="Ink 2078">
                <a:extLst>
                  <a:ext uri="{FF2B5EF4-FFF2-40B4-BE49-F238E27FC236}">
                    <a16:creationId xmlns:a16="http://schemas.microsoft.com/office/drawing/2014/main" id="{E63C37B2-82A1-9843-90DB-207C96E7FFCB}"/>
                  </a:ext>
                </a:extLst>
              </p14:cNvPr>
              <p14:cNvContentPartPr/>
              <p14:nvPr/>
            </p14:nvContentPartPr>
            <p14:xfrm>
              <a:off x="2030400" y="5293080"/>
              <a:ext cx="43920" cy="8280"/>
            </p14:xfrm>
          </p:contentPart>
        </mc:Choice>
        <mc:Fallback xmlns="">
          <p:pic>
            <p:nvPicPr>
              <p:cNvPr id="2079" name="Ink 2078">
                <a:extLst>
                  <a:ext uri="{FF2B5EF4-FFF2-40B4-BE49-F238E27FC236}">
                    <a16:creationId xmlns:a16="http://schemas.microsoft.com/office/drawing/2014/main" id="{E63C37B2-82A1-9843-90DB-207C96E7FFCB}"/>
                  </a:ext>
                </a:extLst>
              </p:cNvPr>
              <p:cNvPicPr/>
              <p:nvPr/>
            </p:nvPicPr>
            <p:blipFill>
              <a:blip r:embed="rId104"/>
              <a:stretch>
                <a:fillRect/>
              </a:stretch>
            </p:blipFill>
            <p:spPr>
              <a:xfrm>
                <a:off x="1994400" y="5257080"/>
                <a:ext cx="1155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080" name="Ink 2079">
                <a:extLst>
                  <a:ext uri="{FF2B5EF4-FFF2-40B4-BE49-F238E27FC236}">
                    <a16:creationId xmlns:a16="http://schemas.microsoft.com/office/drawing/2014/main" id="{F49EF8FD-921E-6349-B7DD-7A46BF47F858}"/>
                  </a:ext>
                </a:extLst>
              </p14:cNvPr>
              <p14:cNvContentPartPr/>
              <p14:nvPr/>
            </p14:nvContentPartPr>
            <p14:xfrm>
              <a:off x="1333080" y="5181480"/>
              <a:ext cx="360" cy="360"/>
            </p14:xfrm>
          </p:contentPart>
        </mc:Choice>
        <mc:Fallback xmlns="">
          <p:pic>
            <p:nvPicPr>
              <p:cNvPr id="2080" name="Ink 2079">
                <a:extLst>
                  <a:ext uri="{FF2B5EF4-FFF2-40B4-BE49-F238E27FC236}">
                    <a16:creationId xmlns:a16="http://schemas.microsoft.com/office/drawing/2014/main" id="{F49EF8FD-921E-6349-B7DD-7A46BF47F858}"/>
                  </a:ext>
                </a:extLst>
              </p:cNvPr>
              <p:cNvPicPr/>
              <p:nvPr/>
            </p:nvPicPr>
            <p:blipFill>
              <a:blip r:embed="rId6"/>
              <a:stretch>
                <a:fillRect/>
              </a:stretch>
            </p:blipFill>
            <p:spPr>
              <a:xfrm>
                <a:off x="1297080" y="5145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81" name="Ink 2080">
                <a:extLst>
                  <a:ext uri="{FF2B5EF4-FFF2-40B4-BE49-F238E27FC236}">
                    <a16:creationId xmlns:a16="http://schemas.microsoft.com/office/drawing/2014/main" id="{0B003204-7C09-CF44-B0EA-43EFB358EF99}"/>
                  </a:ext>
                </a:extLst>
              </p14:cNvPr>
              <p14:cNvContentPartPr/>
              <p14:nvPr/>
            </p14:nvContentPartPr>
            <p14:xfrm>
              <a:off x="1112400" y="5415480"/>
              <a:ext cx="360" cy="360"/>
            </p14:xfrm>
          </p:contentPart>
        </mc:Choice>
        <mc:Fallback xmlns="">
          <p:pic>
            <p:nvPicPr>
              <p:cNvPr id="2081" name="Ink 2080">
                <a:extLst>
                  <a:ext uri="{FF2B5EF4-FFF2-40B4-BE49-F238E27FC236}">
                    <a16:creationId xmlns:a16="http://schemas.microsoft.com/office/drawing/2014/main" id="{0B003204-7C09-CF44-B0EA-43EFB358EF99}"/>
                  </a:ext>
                </a:extLst>
              </p:cNvPr>
              <p:cNvPicPr/>
              <p:nvPr/>
            </p:nvPicPr>
            <p:blipFill>
              <a:blip r:embed="rId6"/>
              <a:stretch>
                <a:fillRect/>
              </a:stretch>
            </p:blipFill>
            <p:spPr>
              <a:xfrm>
                <a:off x="1076400" y="5379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082" name="Ink 2081">
                <a:extLst>
                  <a:ext uri="{FF2B5EF4-FFF2-40B4-BE49-F238E27FC236}">
                    <a16:creationId xmlns:a16="http://schemas.microsoft.com/office/drawing/2014/main" id="{6D108685-4922-644D-8192-E79AF31E5887}"/>
                  </a:ext>
                </a:extLst>
              </p14:cNvPr>
              <p14:cNvContentPartPr/>
              <p14:nvPr/>
            </p14:nvContentPartPr>
            <p14:xfrm>
              <a:off x="932760" y="5470560"/>
              <a:ext cx="360" cy="360"/>
            </p14:xfrm>
          </p:contentPart>
        </mc:Choice>
        <mc:Fallback xmlns="">
          <p:pic>
            <p:nvPicPr>
              <p:cNvPr id="2082" name="Ink 2081">
                <a:extLst>
                  <a:ext uri="{FF2B5EF4-FFF2-40B4-BE49-F238E27FC236}">
                    <a16:creationId xmlns:a16="http://schemas.microsoft.com/office/drawing/2014/main" id="{6D108685-4922-644D-8192-E79AF31E5887}"/>
                  </a:ext>
                </a:extLst>
              </p:cNvPr>
              <p:cNvPicPr/>
              <p:nvPr/>
            </p:nvPicPr>
            <p:blipFill>
              <a:blip r:embed="rId6"/>
              <a:stretch>
                <a:fillRect/>
              </a:stretch>
            </p:blipFill>
            <p:spPr>
              <a:xfrm>
                <a:off x="896760" y="5434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83" name="Ink 2082">
                <a:extLst>
                  <a:ext uri="{FF2B5EF4-FFF2-40B4-BE49-F238E27FC236}">
                    <a16:creationId xmlns:a16="http://schemas.microsoft.com/office/drawing/2014/main" id="{E5A362DC-8FA7-0242-A26C-F1C7A1453945}"/>
                  </a:ext>
                </a:extLst>
              </p14:cNvPr>
              <p14:cNvContentPartPr/>
              <p14:nvPr/>
            </p14:nvContentPartPr>
            <p14:xfrm>
              <a:off x="732240" y="5527080"/>
              <a:ext cx="360" cy="360"/>
            </p14:xfrm>
          </p:contentPart>
        </mc:Choice>
        <mc:Fallback xmlns="">
          <p:pic>
            <p:nvPicPr>
              <p:cNvPr id="2083" name="Ink 2082">
                <a:extLst>
                  <a:ext uri="{FF2B5EF4-FFF2-40B4-BE49-F238E27FC236}">
                    <a16:creationId xmlns:a16="http://schemas.microsoft.com/office/drawing/2014/main" id="{E5A362DC-8FA7-0242-A26C-F1C7A1453945}"/>
                  </a:ext>
                </a:extLst>
              </p:cNvPr>
              <p:cNvPicPr/>
              <p:nvPr/>
            </p:nvPicPr>
            <p:blipFill>
              <a:blip r:embed="rId6"/>
              <a:stretch>
                <a:fillRect/>
              </a:stretch>
            </p:blipFill>
            <p:spPr>
              <a:xfrm>
                <a:off x="696240" y="5491440"/>
                <a:ext cx="72000" cy="72000"/>
              </a:xfrm>
              <a:prstGeom prst="rect">
                <a:avLst/>
              </a:prstGeom>
            </p:spPr>
          </p:pic>
        </mc:Fallback>
      </mc:AlternateContent>
      <p:cxnSp>
        <p:nvCxnSpPr>
          <p:cNvPr id="2096" name="Straight Arrow Connector 2095">
            <a:extLst>
              <a:ext uri="{FF2B5EF4-FFF2-40B4-BE49-F238E27FC236}">
                <a16:creationId xmlns:a16="http://schemas.microsoft.com/office/drawing/2014/main" id="{EF527FFF-40BC-C14C-8142-BC375D094E6B}"/>
              </a:ext>
            </a:extLst>
          </p:cNvPr>
          <p:cNvCxnSpPr>
            <a:cxnSpLocks/>
          </p:cNvCxnSpPr>
          <p:nvPr/>
        </p:nvCxnSpPr>
        <p:spPr>
          <a:xfrm flipH="1">
            <a:off x="2129106" y="2088360"/>
            <a:ext cx="4238443" cy="18124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8BFD2219-3ECB-A242-B05C-D1A7212C7A02}"/>
              </a:ext>
            </a:extLst>
          </p:cNvPr>
          <p:cNvCxnSpPr>
            <a:cxnSpLocks/>
          </p:cNvCxnSpPr>
          <p:nvPr/>
        </p:nvCxnSpPr>
        <p:spPr>
          <a:xfrm flipH="1">
            <a:off x="4598640" y="2338560"/>
            <a:ext cx="1835411" cy="10252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9B5FEC6B-68A0-E5BF-8D84-2C06B82A6055}"/>
              </a:ext>
            </a:extLst>
          </p:cNvPr>
          <p:cNvSpPr/>
          <p:nvPr/>
        </p:nvSpPr>
        <p:spPr>
          <a:xfrm rot="19359740">
            <a:off x="-11674" y="2892646"/>
            <a:ext cx="6482543" cy="1849587"/>
          </a:xfrm>
          <a:prstGeom prst="ellipse">
            <a:avLst/>
          </a:prstGeom>
          <a:solidFill>
            <a:schemeClr val="accent1">
              <a:alpha val="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6390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C56825F-2916-BC4C-93FA-5B3C6D61B26F}"/>
              </a:ext>
            </a:extLst>
          </p:cNvPr>
          <p:cNvSpPr>
            <a:spLocks noGrp="1"/>
          </p:cNvSpPr>
          <p:nvPr>
            <p:ph sz="half" idx="2"/>
          </p:nvPr>
        </p:nvSpPr>
        <p:spPr>
          <a:xfrm>
            <a:off x="6172200" y="1617808"/>
            <a:ext cx="5181600" cy="4640751"/>
          </a:xfrm>
        </p:spPr>
        <p:txBody>
          <a:bodyPr>
            <a:normAutofit/>
          </a:bodyPr>
          <a:lstStyle/>
          <a:p>
            <a:endParaRPr lang="en-US" dirty="0"/>
          </a:p>
          <a:p>
            <a:endParaRPr lang="en-US" dirty="0"/>
          </a:p>
          <a:p>
            <a:endParaRPr lang="en-US" dirty="0"/>
          </a:p>
          <a:p>
            <a:r>
              <a:rPr lang="en-US" dirty="0"/>
              <a:t>Can also think of these as tendrils on either end of the (elliptical) distribution</a:t>
            </a:r>
          </a:p>
          <a:p>
            <a:endParaRPr lang="en-US" dirty="0"/>
          </a:p>
          <a:p>
            <a:r>
              <a:rPr lang="en-US" dirty="0"/>
              <a:t>Related to Gilmore’s (1981) modality, hysteresis, and inaccessibility flags</a:t>
            </a:r>
          </a:p>
        </p:txBody>
      </p:sp>
      <p:sp>
        <p:nvSpPr>
          <p:cNvPr id="2" name="Title 1">
            <a:extLst>
              <a:ext uri="{FF2B5EF4-FFF2-40B4-BE49-F238E27FC236}">
                <a16:creationId xmlns:a16="http://schemas.microsoft.com/office/drawing/2014/main" id="{CA7AA18C-9E18-054B-B6B5-2F2DED179644}"/>
              </a:ext>
            </a:extLst>
          </p:cNvPr>
          <p:cNvSpPr>
            <a:spLocks noGrp="1"/>
          </p:cNvSpPr>
          <p:nvPr>
            <p:ph type="title"/>
          </p:nvPr>
        </p:nvSpPr>
        <p:spPr/>
        <p:txBody>
          <a:bodyPr/>
          <a:lstStyle/>
          <a:p>
            <a:r>
              <a:rPr lang="en-US" dirty="0"/>
              <a:t>Dents…or tendrils</a:t>
            </a:r>
          </a:p>
        </p:txBody>
      </p:sp>
      <p:pic>
        <p:nvPicPr>
          <p:cNvPr id="8" name="Content Placeholder 7">
            <a:extLst>
              <a:ext uri="{FF2B5EF4-FFF2-40B4-BE49-F238E27FC236}">
                <a16:creationId xmlns:a16="http://schemas.microsoft.com/office/drawing/2014/main" id="{FC3CF966-F390-E241-AB91-F4C608BAFBB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32688" y="1655064"/>
            <a:ext cx="5086165" cy="4351337"/>
          </a:xfr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14508575-1A76-E942-8962-22B4916477D7}"/>
                  </a:ext>
                </a:extLst>
              </p14:cNvPr>
              <p14:cNvContentPartPr/>
              <p14:nvPr/>
            </p14:nvContentPartPr>
            <p14:xfrm>
              <a:off x="2160000" y="5261400"/>
              <a:ext cx="10800" cy="8640"/>
            </p14:xfrm>
          </p:contentPart>
        </mc:Choice>
        <mc:Fallback xmlns="">
          <p:pic>
            <p:nvPicPr>
              <p:cNvPr id="12" name="Ink 11">
                <a:extLst>
                  <a:ext uri="{FF2B5EF4-FFF2-40B4-BE49-F238E27FC236}">
                    <a16:creationId xmlns:a16="http://schemas.microsoft.com/office/drawing/2014/main" id="{14508575-1A76-E942-8962-22B4916477D7}"/>
                  </a:ext>
                </a:extLst>
              </p:cNvPr>
              <p:cNvPicPr/>
              <p:nvPr/>
            </p:nvPicPr>
            <p:blipFill>
              <a:blip r:embed="rId4"/>
              <a:stretch>
                <a:fillRect/>
              </a:stretch>
            </p:blipFill>
            <p:spPr>
              <a:xfrm>
                <a:off x="2124000" y="5225760"/>
                <a:ext cx="824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92F74B8F-4114-1047-B548-B09659F02860}"/>
                  </a:ext>
                </a:extLst>
              </p14:cNvPr>
              <p14:cNvContentPartPr/>
              <p14:nvPr/>
            </p14:nvContentPartPr>
            <p14:xfrm>
              <a:off x="2322360" y="5451480"/>
              <a:ext cx="360" cy="360"/>
            </p14:xfrm>
          </p:contentPart>
        </mc:Choice>
        <mc:Fallback xmlns="">
          <p:pic>
            <p:nvPicPr>
              <p:cNvPr id="13" name="Ink 12">
                <a:extLst>
                  <a:ext uri="{FF2B5EF4-FFF2-40B4-BE49-F238E27FC236}">
                    <a16:creationId xmlns:a16="http://schemas.microsoft.com/office/drawing/2014/main" id="{92F74B8F-4114-1047-B548-B09659F02860}"/>
                  </a:ext>
                </a:extLst>
              </p:cNvPr>
              <p:cNvPicPr/>
              <p:nvPr/>
            </p:nvPicPr>
            <p:blipFill>
              <a:blip r:embed="rId6"/>
              <a:stretch>
                <a:fillRect/>
              </a:stretch>
            </p:blipFill>
            <p:spPr>
              <a:xfrm>
                <a:off x="2286720" y="5415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2B923E75-A4FF-CD4A-B418-B774E402526E}"/>
                  </a:ext>
                </a:extLst>
              </p14:cNvPr>
              <p14:cNvContentPartPr/>
              <p14:nvPr/>
            </p14:nvContentPartPr>
            <p14:xfrm>
              <a:off x="2476080" y="5496480"/>
              <a:ext cx="360" cy="360"/>
            </p14:xfrm>
          </p:contentPart>
        </mc:Choice>
        <mc:Fallback xmlns="">
          <p:pic>
            <p:nvPicPr>
              <p:cNvPr id="14" name="Ink 13">
                <a:extLst>
                  <a:ext uri="{FF2B5EF4-FFF2-40B4-BE49-F238E27FC236}">
                    <a16:creationId xmlns:a16="http://schemas.microsoft.com/office/drawing/2014/main" id="{2B923E75-A4FF-CD4A-B418-B774E402526E}"/>
                  </a:ext>
                </a:extLst>
              </p:cNvPr>
              <p:cNvPicPr/>
              <p:nvPr/>
            </p:nvPicPr>
            <p:blipFill>
              <a:blip r:embed="rId6"/>
              <a:stretch>
                <a:fillRect/>
              </a:stretch>
            </p:blipFill>
            <p:spPr>
              <a:xfrm>
                <a:off x="2440080" y="5460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0BAE2C90-E99F-E24D-A1BC-6E0BC3C6AEB0}"/>
                  </a:ext>
                </a:extLst>
              </p14:cNvPr>
              <p14:cNvContentPartPr/>
              <p14:nvPr/>
            </p14:nvContentPartPr>
            <p14:xfrm>
              <a:off x="2677680" y="5201280"/>
              <a:ext cx="6480" cy="4680"/>
            </p14:xfrm>
          </p:contentPart>
        </mc:Choice>
        <mc:Fallback xmlns="">
          <p:pic>
            <p:nvPicPr>
              <p:cNvPr id="15" name="Ink 14">
                <a:extLst>
                  <a:ext uri="{FF2B5EF4-FFF2-40B4-BE49-F238E27FC236}">
                    <a16:creationId xmlns:a16="http://schemas.microsoft.com/office/drawing/2014/main" id="{0BAE2C90-E99F-E24D-A1BC-6E0BC3C6AEB0}"/>
                  </a:ext>
                </a:extLst>
              </p:cNvPr>
              <p:cNvPicPr/>
              <p:nvPr/>
            </p:nvPicPr>
            <p:blipFill>
              <a:blip r:embed="rId9"/>
              <a:stretch>
                <a:fillRect/>
              </a:stretch>
            </p:blipFill>
            <p:spPr>
              <a:xfrm>
                <a:off x="2642040" y="5165280"/>
                <a:ext cx="78120" cy="76320"/>
              </a:xfrm>
              <a:prstGeom prst="rect">
                <a:avLst/>
              </a:prstGeom>
            </p:spPr>
          </p:pic>
        </mc:Fallback>
      </mc:AlternateContent>
      <p:grpSp>
        <p:nvGrpSpPr>
          <p:cNvPr id="2094" name="Group 2093">
            <a:extLst>
              <a:ext uri="{FF2B5EF4-FFF2-40B4-BE49-F238E27FC236}">
                <a16:creationId xmlns:a16="http://schemas.microsoft.com/office/drawing/2014/main" id="{35CD506B-08AD-0C4A-8957-30C0DEB214C2}"/>
              </a:ext>
            </a:extLst>
          </p:cNvPr>
          <p:cNvGrpSpPr/>
          <p:nvPr/>
        </p:nvGrpSpPr>
        <p:grpSpPr>
          <a:xfrm>
            <a:off x="3145680" y="5018040"/>
            <a:ext cx="133200" cy="58680"/>
            <a:chOff x="3145680" y="5018040"/>
            <a:chExt cx="133200" cy="58680"/>
          </a:xfrm>
        </p:grpSpPr>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AB7FAF67-2D30-E94A-8CC9-7A85D256838A}"/>
                    </a:ext>
                  </a:extLst>
                </p14:cNvPr>
                <p14:cNvContentPartPr/>
                <p14:nvPr/>
              </p14:nvContentPartPr>
              <p14:xfrm>
                <a:off x="3145680" y="5018040"/>
                <a:ext cx="360" cy="360"/>
              </p14:xfrm>
            </p:contentPart>
          </mc:Choice>
          <mc:Fallback xmlns="">
            <p:pic>
              <p:nvPicPr>
                <p:cNvPr id="16" name="Ink 15">
                  <a:extLst>
                    <a:ext uri="{FF2B5EF4-FFF2-40B4-BE49-F238E27FC236}">
                      <a16:creationId xmlns:a16="http://schemas.microsoft.com/office/drawing/2014/main" id="{AB7FAF67-2D30-E94A-8CC9-7A85D256838A}"/>
                    </a:ext>
                  </a:extLst>
                </p:cNvPr>
                <p:cNvPicPr/>
                <p:nvPr/>
              </p:nvPicPr>
              <p:blipFill>
                <a:blip r:embed="rId6"/>
                <a:stretch>
                  <a:fillRect/>
                </a:stretch>
              </p:blipFill>
              <p:spPr>
                <a:xfrm>
                  <a:off x="3110040" y="49820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72170279-B2A6-8441-8FAB-9246849EB375}"/>
                    </a:ext>
                  </a:extLst>
                </p14:cNvPr>
                <p14:cNvContentPartPr/>
                <p14:nvPr/>
              </p14:nvContentPartPr>
              <p14:xfrm>
                <a:off x="3278520" y="5076360"/>
                <a:ext cx="360" cy="360"/>
              </p14:xfrm>
            </p:contentPart>
          </mc:Choice>
          <mc:Fallback xmlns="">
            <p:pic>
              <p:nvPicPr>
                <p:cNvPr id="17" name="Ink 16">
                  <a:extLst>
                    <a:ext uri="{FF2B5EF4-FFF2-40B4-BE49-F238E27FC236}">
                      <a16:creationId xmlns:a16="http://schemas.microsoft.com/office/drawing/2014/main" id="{72170279-B2A6-8441-8FAB-9246849EB375}"/>
                    </a:ext>
                  </a:extLst>
                </p:cNvPr>
                <p:cNvPicPr/>
                <p:nvPr/>
              </p:nvPicPr>
              <p:blipFill>
                <a:blip r:embed="rId6"/>
                <a:stretch>
                  <a:fillRect/>
                </a:stretch>
              </p:blipFill>
              <p:spPr>
                <a:xfrm>
                  <a:off x="3242880" y="504036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50D05736-9B42-0942-A531-40C72C25AB16}"/>
                  </a:ext>
                </a:extLst>
              </p14:cNvPr>
              <p14:cNvContentPartPr/>
              <p14:nvPr/>
            </p14:nvContentPartPr>
            <p14:xfrm>
              <a:off x="3444840" y="4885920"/>
              <a:ext cx="360" cy="360"/>
            </p14:xfrm>
          </p:contentPart>
        </mc:Choice>
        <mc:Fallback xmlns="">
          <p:pic>
            <p:nvPicPr>
              <p:cNvPr id="18" name="Ink 17">
                <a:extLst>
                  <a:ext uri="{FF2B5EF4-FFF2-40B4-BE49-F238E27FC236}">
                    <a16:creationId xmlns:a16="http://schemas.microsoft.com/office/drawing/2014/main" id="{50D05736-9B42-0942-A531-40C72C25AB16}"/>
                  </a:ext>
                </a:extLst>
              </p:cNvPr>
              <p:cNvPicPr/>
              <p:nvPr/>
            </p:nvPicPr>
            <p:blipFill>
              <a:blip r:embed="rId6"/>
              <a:stretch>
                <a:fillRect/>
              </a:stretch>
            </p:blipFill>
            <p:spPr>
              <a:xfrm>
                <a:off x="3409200" y="48502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02D8064D-DF94-E143-B14A-175264046BEE}"/>
                  </a:ext>
                </a:extLst>
              </p14:cNvPr>
              <p14:cNvContentPartPr/>
              <p14:nvPr/>
            </p14:nvContentPartPr>
            <p14:xfrm>
              <a:off x="3546360" y="4600440"/>
              <a:ext cx="360" cy="360"/>
            </p14:xfrm>
          </p:contentPart>
        </mc:Choice>
        <mc:Fallback xmlns="">
          <p:pic>
            <p:nvPicPr>
              <p:cNvPr id="19" name="Ink 18">
                <a:extLst>
                  <a:ext uri="{FF2B5EF4-FFF2-40B4-BE49-F238E27FC236}">
                    <a16:creationId xmlns:a16="http://schemas.microsoft.com/office/drawing/2014/main" id="{02D8064D-DF94-E143-B14A-175264046BEE}"/>
                  </a:ext>
                </a:extLst>
              </p:cNvPr>
              <p:cNvPicPr/>
              <p:nvPr/>
            </p:nvPicPr>
            <p:blipFill>
              <a:blip r:embed="rId6"/>
              <a:stretch>
                <a:fillRect/>
              </a:stretch>
            </p:blipFill>
            <p:spPr>
              <a:xfrm>
                <a:off x="3510360" y="4564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621FF825-0D7A-B645-9C44-ADCFAFB9B424}"/>
                  </a:ext>
                </a:extLst>
              </p14:cNvPr>
              <p14:cNvContentPartPr/>
              <p14:nvPr/>
            </p14:nvContentPartPr>
            <p14:xfrm>
              <a:off x="3588480" y="4237200"/>
              <a:ext cx="360" cy="360"/>
            </p14:xfrm>
          </p:contentPart>
        </mc:Choice>
        <mc:Fallback xmlns="">
          <p:pic>
            <p:nvPicPr>
              <p:cNvPr id="20" name="Ink 19">
                <a:extLst>
                  <a:ext uri="{FF2B5EF4-FFF2-40B4-BE49-F238E27FC236}">
                    <a16:creationId xmlns:a16="http://schemas.microsoft.com/office/drawing/2014/main" id="{621FF825-0D7A-B645-9C44-ADCFAFB9B424}"/>
                  </a:ext>
                </a:extLst>
              </p:cNvPr>
              <p:cNvPicPr/>
              <p:nvPr/>
            </p:nvPicPr>
            <p:blipFill>
              <a:blip r:embed="rId6"/>
              <a:stretch>
                <a:fillRect/>
              </a:stretch>
            </p:blipFill>
            <p:spPr>
              <a:xfrm>
                <a:off x="3552840" y="4201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AB534354-1066-7F42-9B45-AA9617A1804D}"/>
                  </a:ext>
                </a:extLst>
              </p14:cNvPr>
              <p14:cNvContentPartPr/>
              <p14:nvPr/>
            </p14:nvContentPartPr>
            <p14:xfrm>
              <a:off x="3824280" y="3757680"/>
              <a:ext cx="360" cy="360"/>
            </p14:xfrm>
          </p:contentPart>
        </mc:Choice>
        <mc:Fallback xmlns="">
          <p:pic>
            <p:nvPicPr>
              <p:cNvPr id="21" name="Ink 20">
                <a:extLst>
                  <a:ext uri="{FF2B5EF4-FFF2-40B4-BE49-F238E27FC236}">
                    <a16:creationId xmlns:a16="http://schemas.microsoft.com/office/drawing/2014/main" id="{AB534354-1066-7F42-9B45-AA9617A1804D}"/>
                  </a:ext>
                </a:extLst>
              </p:cNvPr>
              <p:cNvPicPr/>
              <p:nvPr/>
            </p:nvPicPr>
            <p:blipFill>
              <a:blip r:embed="rId6"/>
              <a:stretch>
                <a:fillRect/>
              </a:stretch>
            </p:blipFill>
            <p:spPr>
              <a:xfrm>
                <a:off x="3788280" y="37220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B4AD49D0-9E33-CF4F-B681-F0B30F816FA4}"/>
                  </a:ext>
                </a:extLst>
              </p14:cNvPr>
              <p14:cNvContentPartPr/>
              <p14:nvPr/>
            </p14:nvContentPartPr>
            <p14:xfrm>
              <a:off x="3857400" y="3357720"/>
              <a:ext cx="360" cy="360"/>
            </p14:xfrm>
          </p:contentPart>
        </mc:Choice>
        <mc:Fallback xmlns="">
          <p:pic>
            <p:nvPicPr>
              <p:cNvPr id="22" name="Ink 21">
                <a:extLst>
                  <a:ext uri="{FF2B5EF4-FFF2-40B4-BE49-F238E27FC236}">
                    <a16:creationId xmlns:a16="http://schemas.microsoft.com/office/drawing/2014/main" id="{B4AD49D0-9E33-CF4F-B681-F0B30F816FA4}"/>
                  </a:ext>
                </a:extLst>
              </p:cNvPr>
              <p:cNvPicPr/>
              <p:nvPr/>
            </p:nvPicPr>
            <p:blipFill>
              <a:blip r:embed="rId6"/>
              <a:stretch>
                <a:fillRect/>
              </a:stretch>
            </p:blipFill>
            <p:spPr>
              <a:xfrm>
                <a:off x="3821400" y="33217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A36A9AFE-4275-064F-A090-0F5CC7399127}"/>
                  </a:ext>
                </a:extLst>
              </p14:cNvPr>
              <p14:cNvContentPartPr/>
              <p14:nvPr/>
            </p14:nvContentPartPr>
            <p14:xfrm>
              <a:off x="4088520" y="2656080"/>
              <a:ext cx="360" cy="360"/>
            </p14:xfrm>
          </p:contentPart>
        </mc:Choice>
        <mc:Fallback xmlns="">
          <p:pic>
            <p:nvPicPr>
              <p:cNvPr id="23" name="Ink 22">
                <a:extLst>
                  <a:ext uri="{FF2B5EF4-FFF2-40B4-BE49-F238E27FC236}">
                    <a16:creationId xmlns:a16="http://schemas.microsoft.com/office/drawing/2014/main" id="{A36A9AFE-4275-064F-A090-0F5CC7399127}"/>
                  </a:ext>
                </a:extLst>
              </p:cNvPr>
              <p:cNvPicPr/>
              <p:nvPr/>
            </p:nvPicPr>
            <p:blipFill>
              <a:blip r:embed="rId6"/>
              <a:stretch>
                <a:fillRect/>
              </a:stretch>
            </p:blipFill>
            <p:spPr>
              <a:xfrm>
                <a:off x="4052520" y="2620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13C53FB3-609C-3846-9A78-8DC5C22283D5}"/>
                  </a:ext>
                </a:extLst>
              </p14:cNvPr>
              <p14:cNvContentPartPr/>
              <p14:nvPr/>
            </p14:nvContentPartPr>
            <p14:xfrm>
              <a:off x="4266360" y="2592000"/>
              <a:ext cx="360" cy="360"/>
            </p14:xfrm>
          </p:contentPart>
        </mc:Choice>
        <mc:Fallback xmlns="">
          <p:pic>
            <p:nvPicPr>
              <p:cNvPr id="24" name="Ink 23">
                <a:extLst>
                  <a:ext uri="{FF2B5EF4-FFF2-40B4-BE49-F238E27FC236}">
                    <a16:creationId xmlns:a16="http://schemas.microsoft.com/office/drawing/2014/main" id="{13C53FB3-609C-3846-9A78-8DC5C22283D5}"/>
                  </a:ext>
                </a:extLst>
              </p:cNvPr>
              <p:cNvPicPr/>
              <p:nvPr/>
            </p:nvPicPr>
            <p:blipFill>
              <a:blip r:embed="rId6"/>
              <a:stretch>
                <a:fillRect/>
              </a:stretch>
            </p:blipFill>
            <p:spPr>
              <a:xfrm>
                <a:off x="4230360" y="25560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AC7E26CE-DA39-584A-9A57-5D21155EC679}"/>
                  </a:ext>
                </a:extLst>
              </p14:cNvPr>
              <p14:cNvContentPartPr/>
              <p14:nvPr/>
            </p14:nvContentPartPr>
            <p14:xfrm>
              <a:off x="4505040" y="2330280"/>
              <a:ext cx="56880" cy="85680"/>
            </p14:xfrm>
          </p:contentPart>
        </mc:Choice>
        <mc:Fallback xmlns="">
          <p:pic>
            <p:nvPicPr>
              <p:cNvPr id="25" name="Ink 24">
                <a:extLst>
                  <a:ext uri="{FF2B5EF4-FFF2-40B4-BE49-F238E27FC236}">
                    <a16:creationId xmlns:a16="http://schemas.microsoft.com/office/drawing/2014/main" id="{AC7E26CE-DA39-584A-9A57-5D21155EC679}"/>
                  </a:ext>
                </a:extLst>
              </p:cNvPr>
              <p:cNvPicPr/>
              <p:nvPr/>
            </p:nvPicPr>
            <p:blipFill>
              <a:blip r:embed="rId20"/>
              <a:stretch>
                <a:fillRect/>
              </a:stretch>
            </p:blipFill>
            <p:spPr>
              <a:xfrm>
                <a:off x="4469400" y="2294640"/>
                <a:ext cx="1285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EE567059-CFD7-1742-B701-F1CEA7CFF630}"/>
                  </a:ext>
                </a:extLst>
              </p14:cNvPr>
              <p14:cNvContentPartPr/>
              <p14:nvPr/>
            </p14:nvContentPartPr>
            <p14:xfrm>
              <a:off x="4598640" y="2492640"/>
              <a:ext cx="360" cy="360"/>
            </p14:xfrm>
          </p:contentPart>
        </mc:Choice>
        <mc:Fallback xmlns="">
          <p:pic>
            <p:nvPicPr>
              <p:cNvPr id="26" name="Ink 25">
                <a:extLst>
                  <a:ext uri="{FF2B5EF4-FFF2-40B4-BE49-F238E27FC236}">
                    <a16:creationId xmlns:a16="http://schemas.microsoft.com/office/drawing/2014/main" id="{EE567059-CFD7-1742-B701-F1CEA7CFF630}"/>
                  </a:ext>
                </a:extLst>
              </p:cNvPr>
              <p:cNvPicPr/>
              <p:nvPr/>
            </p:nvPicPr>
            <p:blipFill>
              <a:blip r:embed="rId6"/>
              <a:stretch>
                <a:fillRect/>
              </a:stretch>
            </p:blipFill>
            <p:spPr>
              <a:xfrm>
                <a:off x="4563000" y="2457000"/>
                <a:ext cx="72000" cy="72000"/>
              </a:xfrm>
              <a:prstGeom prst="rect">
                <a:avLst/>
              </a:prstGeom>
            </p:spPr>
          </p:pic>
        </mc:Fallback>
      </mc:AlternateContent>
      <p:grpSp>
        <p:nvGrpSpPr>
          <p:cNvPr id="2093" name="Group 2092">
            <a:extLst>
              <a:ext uri="{FF2B5EF4-FFF2-40B4-BE49-F238E27FC236}">
                <a16:creationId xmlns:a16="http://schemas.microsoft.com/office/drawing/2014/main" id="{F20AC20E-CB21-DA44-BFB2-F54627B43D6D}"/>
              </a:ext>
            </a:extLst>
          </p:cNvPr>
          <p:cNvGrpSpPr/>
          <p:nvPr/>
        </p:nvGrpSpPr>
        <p:grpSpPr>
          <a:xfrm>
            <a:off x="4797720" y="2083320"/>
            <a:ext cx="87480" cy="96120"/>
            <a:chOff x="4797720" y="2083320"/>
            <a:chExt cx="87480" cy="96120"/>
          </a:xfrm>
        </p:grpSpPr>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F325964E-E101-8146-ACBC-7350B18A2F15}"/>
                    </a:ext>
                  </a:extLst>
                </p14:cNvPr>
                <p14:cNvContentPartPr/>
                <p14:nvPr/>
              </p14:nvContentPartPr>
              <p14:xfrm>
                <a:off x="4797720" y="2083320"/>
                <a:ext cx="360" cy="360"/>
              </p14:xfrm>
            </p:contentPart>
          </mc:Choice>
          <mc:Fallback xmlns="">
            <p:pic>
              <p:nvPicPr>
                <p:cNvPr id="28" name="Ink 27">
                  <a:extLst>
                    <a:ext uri="{FF2B5EF4-FFF2-40B4-BE49-F238E27FC236}">
                      <a16:creationId xmlns:a16="http://schemas.microsoft.com/office/drawing/2014/main" id="{F325964E-E101-8146-ACBC-7350B18A2F15}"/>
                    </a:ext>
                  </a:extLst>
                </p:cNvPr>
                <p:cNvPicPr/>
                <p:nvPr/>
              </p:nvPicPr>
              <p:blipFill>
                <a:blip r:embed="rId6"/>
                <a:stretch>
                  <a:fillRect/>
                </a:stretch>
              </p:blipFill>
              <p:spPr>
                <a:xfrm>
                  <a:off x="4761720" y="20476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F065FA37-DE8F-9B4D-AB6E-CD7FB749016A}"/>
                    </a:ext>
                  </a:extLst>
                </p14:cNvPr>
                <p14:cNvContentPartPr/>
                <p14:nvPr/>
              </p14:nvContentPartPr>
              <p14:xfrm>
                <a:off x="4828320" y="2085840"/>
                <a:ext cx="56880" cy="93600"/>
              </p14:xfrm>
            </p:contentPart>
          </mc:Choice>
          <mc:Fallback xmlns="">
            <p:pic>
              <p:nvPicPr>
                <p:cNvPr id="29" name="Ink 28">
                  <a:extLst>
                    <a:ext uri="{FF2B5EF4-FFF2-40B4-BE49-F238E27FC236}">
                      <a16:creationId xmlns:a16="http://schemas.microsoft.com/office/drawing/2014/main" id="{F065FA37-DE8F-9B4D-AB6E-CD7FB749016A}"/>
                    </a:ext>
                  </a:extLst>
                </p:cNvPr>
                <p:cNvPicPr/>
                <p:nvPr/>
              </p:nvPicPr>
              <p:blipFill>
                <a:blip r:embed="rId24"/>
                <a:stretch>
                  <a:fillRect/>
                </a:stretch>
              </p:blipFill>
              <p:spPr>
                <a:xfrm>
                  <a:off x="4792680" y="2050200"/>
                  <a:ext cx="128520" cy="165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D251CF9D-BFCB-5145-B19D-2DCE948C2AF8}"/>
                  </a:ext>
                </a:extLst>
              </p14:cNvPr>
              <p14:cNvContentPartPr/>
              <p14:nvPr/>
            </p14:nvContentPartPr>
            <p14:xfrm>
              <a:off x="4933800" y="2424960"/>
              <a:ext cx="360" cy="360"/>
            </p14:xfrm>
          </p:contentPart>
        </mc:Choice>
        <mc:Fallback xmlns="">
          <p:pic>
            <p:nvPicPr>
              <p:cNvPr id="31" name="Ink 30">
                <a:extLst>
                  <a:ext uri="{FF2B5EF4-FFF2-40B4-BE49-F238E27FC236}">
                    <a16:creationId xmlns:a16="http://schemas.microsoft.com/office/drawing/2014/main" id="{D251CF9D-BFCB-5145-B19D-2DCE948C2AF8}"/>
                  </a:ext>
                </a:extLst>
              </p:cNvPr>
              <p:cNvPicPr/>
              <p:nvPr/>
            </p:nvPicPr>
            <p:blipFill>
              <a:blip r:embed="rId6"/>
              <a:stretch>
                <a:fillRect/>
              </a:stretch>
            </p:blipFill>
            <p:spPr>
              <a:xfrm>
                <a:off x="4898160" y="23889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F8970728-FF4B-7C4B-82C1-5F7E914D1295}"/>
                  </a:ext>
                </a:extLst>
              </p14:cNvPr>
              <p14:cNvContentPartPr/>
              <p14:nvPr/>
            </p14:nvContentPartPr>
            <p14:xfrm>
              <a:off x="4069080" y="2148480"/>
              <a:ext cx="360" cy="360"/>
            </p14:xfrm>
          </p:contentPart>
        </mc:Choice>
        <mc:Fallback xmlns="">
          <p:pic>
            <p:nvPicPr>
              <p:cNvPr id="34" name="Ink 33">
                <a:extLst>
                  <a:ext uri="{FF2B5EF4-FFF2-40B4-BE49-F238E27FC236}">
                    <a16:creationId xmlns:a16="http://schemas.microsoft.com/office/drawing/2014/main" id="{F8970728-FF4B-7C4B-82C1-5F7E914D1295}"/>
                  </a:ext>
                </a:extLst>
              </p:cNvPr>
              <p:cNvPicPr/>
              <p:nvPr/>
            </p:nvPicPr>
            <p:blipFill>
              <a:blip r:embed="rId6"/>
              <a:stretch>
                <a:fillRect/>
              </a:stretch>
            </p:blipFill>
            <p:spPr>
              <a:xfrm>
                <a:off x="4033080" y="21128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Ink 34">
                <a:extLst>
                  <a:ext uri="{FF2B5EF4-FFF2-40B4-BE49-F238E27FC236}">
                    <a16:creationId xmlns:a16="http://schemas.microsoft.com/office/drawing/2014/main" id="{38E8B5A5-BDB0-EA47-8150-62B193CD14C6}"/>
                  </a:ext>
                </a:extLst>
              </p14:cNvPr>
              <p14:cNvContentPartPr/>
              <p14:nvPr/>
            </p14:nvContentPartPr>
            <p14:xfrm>
              <a:off x="3984120" y="2406240"/>
              <a:ext cx="360" cy="360"/>
            </p14:xfrm>
          </p:contentPart>
        </mc:Choice>
        <mc:Fallback xmlns="">
          <p:pic>
            <p:nvPicPr>
              <p:cNvPr id="35" name="Ink 34">
                <a:extLst>
                  <a:ext uri="{FF2B5EF4-FFF2-40B4-BE49-F238E27FC236}">
                    <a16:creationId xmlns:a16="http://schemas.microsoft.com/office/drawing/2014/main" id="{38E8B5A5-BDB0-EA47-8150-62B193CD14C6}"/>
                  </a:ext>
                </a:extLst>
              </p:cNvPr>
              <p:cNvPicPr/>
              <p:nvPr/>
            </p:nvPicPr>
            <p:blipFill>
              <a:blip r:embed="rId6"/>
              <a:stretch>
                <a:fillRect/>
              </a:stretch>
            </p:blipFill>
            <p:spPr>
              <a:xfrm>
                <a:off x="3948120" y="23706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6" name="Ink 35">
                <a:extLst>
                  <a:ext uri="{FF2B5EF4-FFF2-40B4-BE49-F238E27FC236}">
                    <a16:creationId xmlns:a16="http://schemas.microsoft.com/office/drawing/2014/main" id="{06180BBB-96DF-914A-A15C-21E71EDE82D5}"/>
                  </a:ext>
                </a:extLst>
              </p14:cNvPr>
              <p14:cNvContentPartPr/>
              <p14:nvPr/>
            </p14:nvContentPartPr>
            <p14:xfrm>
              <a:off x="3756600" y="2543760"/>
              <a:ext cx="360" cy="360"/>
            </p14:xfrm>
          </p:contentPart>
        </mc:Choice>
        <mc:Fallback xmlns="">
          <p:pic>
            <p:nvPicPr>
              <p:cNvPr id="36" name="Ink 35">
                <a:extLst>
                  <a:ext uri="{FF2B5EF4-FFF2-40B4-BE49-F238E27FC236}">
                    <a16:creationId xmlns:a16="http://schemas.microsoft.com/office/drawing/2014/main" id="{06180BBB-96DF-914A-A15C-21E71EDE82D5}"/>
                  </a:ext>
                </a:extLst>
              </p:cNvPr>
              <p:cNvPicPr/>
              <p:nvPr/>
            </p:nvPicPr>
            <p:blipFill>
              <a:blip r:embed="rId6"/>
              <a:stretch>
                <a:fillRect/>
              </a:stretch>
            </p:blipFill>
            <p:spPr>
              <a:xfrm>
                <a:off x="3720960" y="25081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759F9743-BA44-0540-ACD1-2013AC03A96F}"/>
                  </a:ext>
                </a:extLst>
              </p14:cNvPr>
              <p14:cNvContentPartPr/>
              <p14:nvPr/>
            </p14:nvContentPartPr>
            <p14:xfrm>
              <a:off x="3406320" y="2649600"/>
              <a:ext cx="360" cy="360"/>
            </p14:xfrm>
          </p:contentPart>
        </mc:Choice>
        <mc:Fallback xmlns="">
          <p:pic>
            <p:nvPicPr>
              <p:cNvPr id="37" name="Ink 36">
                <a:extLst>
                  <a:ext uri="{FF2B5EF4-FFF2-40B4-BE49-F238E27FC236}">
                    <a16:creationId xmlns:a16="http://schemas.microsoft.com/office/drawing/2014/main" id="{759F9743-BA44-0540-ACD1-2013AC03A96F}"/>
                  </a:ext>
                </a:extLst>
              </p:cNvPr>
              <p:cNvPicPr/>
              <p:nvPr/>
            </p:nvPicPr>
            <p:blipFill>
              <a:blip r:embed="rId6"/>
              <a:stretch>
                <a:fillRect/>
              </a:stretch>
            </p:blipFill>
            <p:spPr>
              <a:xfrm>
                <a:off x="3370320" y="26136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027F0D0F-EF21-934F-BB89-858801D5BCF1}"/>
                  </a:ext>
                </a:extLst>
              </p14:cNvPr>
              <p14:cNvContentPartPr/>
              <p14:nvPr/>
            </p14:nvContentPartPr>
            <p14:xfrm>
              <a:off x="3512880" y="2854800"/>
              <a:ext cx="360" cy="360"/>
            </p14:xfrm>
          </p:contentPart>
        </mc:Choice>
        <mc:Fallback xmlns="">
          <p:pic>
            <p:nvPicPr>
              <p:cNvPr id="38" name="Ink 37">
                <a:extLst>
                  <a:ext uri="{FF2B5EF4-FFF2-40B4-BE49-F238E27FC236}">
                    <a16:creationId xmlns:a16="http://schemas.microsoft.com/office/drawing/2014/main" id="{027F0D0F-EF21-934F-BB89-858801D5BCF1}"/>
                  </a:ext>
                </a:extLst>
              </p:cNvPr>
              <p:cNvPicPr/>
              <p:nvPr/>
            </p:nvPicPr>
            <p:blipFill>
              <a:blip r:embed="rId6"/>
              <a:stretch>
                <a:fillRect/>
              </a:stretch>
            </p:blipFill>
            <p:spPr>
              <a:xfrm>
                <a:off x="3476880" y="28188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5472BC4F-94D7-824E-8C0F-1232A4A556B2}"/>
                  </a:ext>
                </a:extLst>
              </p14:cNvPr>
              <p14:cNvContentPartPr/>
              <p14:nvPr/>
            </p14:nvContentPartPr>
            <p14:xfrm>
              <a:off x="3546720" y="3019680"/>
              <a:ext cx="360" cy="360"/>
            </p14:xfrm>
          </p:contentPart>
        </mc:Choice>
        <mc:Fallback xmlns="">
          <p:pic>
            <p:nvPicPr>
              <p:cNvPr id="39" name="Ink 38">
                <a:extLst>
                  <a:ext uri="{FF2B5EF4-FFF2-40B4-BE49-F238E27FC236}">
                    <a16:creationId xmlns:a16="http://schemas.microsoft.com/office/drawing/2014/main" id="{5472BC4F-94D7-824E-8C0F-1232A4A556B2}"/>
                  </a:ext>
                </a:extLst>
              </p:cNvPr>
              <p:cNvPicPr/>
              <p:nvPr/>
            </p:nvPicPr>
            <p:blipFill>
              <a:blip r:embed="rId6"/>
              <a:stretch>
                <a:fillRect/>
              </a:stretch>
            </p:blipFill>
            <p:spPr>
              <a:xfrm>
                <a:off x="3510720" y="29836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Ink 39">
                <a:extLst>
                  <a:ext uri="{FF2B5EF4-FFF2-40B4-BE49-F238E27FC236}">
                    <a16:creationId xmlns:a16="http://schemas.microsoft.com/office/drawing/2014/main" id="{152633E6-DE31-984F-9EF3-B2AC8BABBB2D}"/>
                  </a:ext>
                </a:extLst>
              </p14:cNvPr>
              <p14:cNvContentPartPr/>
              <p14:nvPr/>
            </p14:nvContentPartPr>
            <p14:xfrm>
              <a:off x="3377520" y="3175560"/>
              <a:ext cx="360" cy="360"/>
            </p14:xfrm>
          </p:contentPart>
        </mc:Choice>
        <mc:Fallback xmlns="">
          <p:pic>
            <p:nvPicPr>
              <p:cNvPr id="40" name="Ink 39">
                <a:extLst>
                  <a:ext uri="{FF2B5EF4-FFF2-40B4-BE49-F238E27FC236}">
                    <a16:creationId xmlns:a16="http://schemas.microsoft.com/office/drawing/2014/main" id="{152633E6-DE31-984F-9EF3-B2AC8BABBB2D}"/>
                  </a:ext>
                </a:extLst>
              </p:cNvPr>
              <p:cNvPicPr/>
              <p:nvPr/>
            </p:nvPicPr>
            <p:blipFill>
              <a:blip r:embed="rId6"/>
              <a:stretch>
                <a:fillRect/>
              </a:stretch>
            </p:blipFill>
            <p:spPr>
              <a:xfrm>
                <a:off x="3341880" y="3139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Ink 40">
                <a:extLst>
                  <a:ext uri="{FF2B5EF4-FFF2-40B4-BE49-F238E27FC236}">
                    <a16:creationId xmlns:a16="http://schemas.microsoft.com/office/drawing/2014/main" id="{4C761C4D-3DB6-3144-8142-3A88A8F7ECEC}"/>
                  </a:ext>
                </a:extLst>
              </p14:cNvPr>
              <p14:cNvContentPartPr/>
              <p14:nvPr/>
            </p14:nvContentPartPr>
            <p14:xfrm>
              <a:off x="3151440" y="3215880"/>
              <a:ext cx="360" cy="360"/>
            </p14:xfrm>
          </p:contentPart>
        </mc:Choice>
        <mc:Fallback xmlns="">
          <p:pic>
            <p:nvPicPr>
              <p:cNvPr id="41" name="Ink 40">
                <a:extLst>
                  <a:ext uri="{FF2B5EF4-FFF2-40B4-BE49-F238E27FC236}">
                    <a16:creationId xmlns:a16="http://schemas.microsoft.com/office/drawing/2014/main" id="{4C761C4D-3DB6-3144-8142-3A88A8F7ECEC}"/>
                  </a:ext>
                </a:extLst>
              </p:cNvPr>
              <p:cNvPicPr/>
              <p:nvPr/>
            </p:nvPicPr>
            <p:blipFill>
              <a:blip r:embed="rId6"/>
              <a:stretch>
                <a:fillRect/>
              </a:stretch>
            </p:blipFill>
            <p:spPr>
              <a:xfrm>
                <a:off x="3115800" y="31798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BCE4254D-17A0-094C-82EB-DBD5F742E724}"/>
                  </a:ext>
                </a:extLst>
              </p14:cNvPr>
              <p14:cNvContentPartPr/>
              <p14:nvPr/>
            </p14:nvContentPartPr>
            <p14:xfrm>
              <a:off x="2954880" y="3350880"/>
              <a:ext cx="7920" cy="61200"/>
            </p14:xfrm>
          </p:contentPart>
        </mc:Choice>
        <mc:Fallback xmlns="">
          <p:pic>
            <p:nvPicPr>
              <p:cNvPr id="42" name="Ink 41">
                <a:extLst>
                  <a:ext uri="{FF2B5EF4-FFF2-40B4-BE49-F238E27FC236}">
                    <a16:creationId xmlns:a16="http://schemas.microsoft.com/office/drawing/2014/main" id="{BCE4254D-17A0-094C-82EB-DBD5F742E724}"/>
                  </a:ext>
                </a:extLst>
              </p:cNvPr>
              <p:cNvPicPr/>
              <p:nvPr/>
            </p:nvPicPr>
            <p:blipFill>
              <a:blip r:embed="rId35"/>
              <a:stretch>
                <a:fillRect/>
              </a:stretch>
            </p:blipFill>
            <p:spPr>
              <a:xfrm>
                <a:off x="2918880" y="3314880"/>
                <a:ext cx="79560" cy="132840"/>
              </a:xfrm>
              <a:prstGeom prst="rect">
                <a:avLst/>
              </a:prstGeom>
            </p:spPr>
          </p:pic>
        </mc:Fallback>
      </mc:AlternateContent>
      <p:grpSp>
        <p:nvGrpSpPr>
          <p:cNvPr id="2091" name="Group 2090">
            <a:extLst>
              <a:ext uri="{FF2B5EF4-FFF2-40B4-BE49-F238E27FC236}">
                <a16:creationId xmlns:a16="http://schemas.microsoft.com/office/drawing/2014/main" id="{BF894348-98D1-914F-8EDA-51115957FADA}"/>
              </a:ext>
            </a:extLst>
          </p:cNvPr>
          <p:cNvGrpSpPr/>
          <p:nvPr/>
        </p:nvGrpSpPr>
        <p:grpSpPr>
          <a:xfrm>
            <a:off x="2941920" y="3719160"/>
            <a:ext cx="100800" cy="60840"/>
            <a:chOff x="2941920" y="3719160"/>
            <a:chExt cx="100800" cy="60840"/>
          </a:xfrm>
        </p:grpSpPr>
        <mc:AlternateContent xmlns:mc="http://schemas.openxmlformats.org/markup-compatibility/2006" xmlns:p14="http://schemas.microsoft.com/office/powerpoint/2010/main">
          <mc:Choice Requires="p14">
            <p:contentPart p14:bwMode="auto" r:id="rId36">
              <p14:nvContentPartPr>
                <p14:cNvPr id="43" name="Ink 42">
                  <a:extLst>
                    <a:ext uri="{FF2B5EF4-FFF2-40B4-BE49-F238E27FC236}">
                      <a16:creationId xmlns:a16="http://schemas.microsoft.com/office/drawing/2014/main" id="{779FB488-830D-7E4A-8AA2-58E13216F70F}"/>
                    </a:ext>
                  </a:extLst>
                </p14:cNvPr>
                <p14:cNvContentPartPr/>
                <p14:nvPr/>
              </p14:nvContentPartPr>
              <p14:xfrm>
                <a:off x="3042360" y="3719160"/>
                <a:ext cx="360" cy="10800"/>
              </p14:xfrm>
            </p:contentPart>
          </mc:Choice>
          <mc:Fallback xmlns="">
            <p:pic>
              <p:nvPicPr>
                <p:cNvPr id="43" name="Ink 42">
                  <a:extLst>
                    <a:ext uri="{FF2B5EF4-FFF2-40B4-BE49-F238E27FC236}">
                      <a16:creationId xmlns:a16="http://schemas.microsoft.com/office/drawing/2014/main" id="{779FB488-830D-7E4A-8AA2-58E13216F70F}"/>
                    </a:ext>
                  </a:extLst>
                </p:cNvPr>
                <p:cNvPicPr/>
                <p:nvPr/>
              </p:nvPicPr>
              <p:blipFill>
                <a:blip r:embed="rId37"/>
                <a:stretch>
                  <a:fillRect/>
                </a:stretch>
              </p:blipFill>
              <p:spPr>
                <a:xfrm>
                  <a:off x="3006360" y="3683160"/>
                  <a:ext cx="720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Ink 43">
                  <a:extLst>
                    <a:ext uri="{FF2B5EF4-FFF2-40B4-BE49-F238E27FC236}">
                      <a16:creationId xmlns:a16="http://schemas.microsoft.com/office/drawing/2014/main" id="{3164D3DB-2E40-254D-90AA-A23548949653}"/>
                    </a:ext>
                  </a:extLst>
                </p14:cNvPr>
                <p14:cNvContentPartPr/>
                <p14:nvPr/>
              </p14:nvContentPartPr>
              <p14:xfrm>
                <a:off x="2941920" y="3779640"/>
                <a:ext cx="360" cy="360"/>
              </p14:xfrm>
            </p:contentPart>
          </mc:Choice>
          <mc:Fallback xmlns="">
            <p:pic>
              <p:nvPicPr>
                <p:cNvPr id="44" name="Ink 43">
                  <a:extLst>
                    <a:ext uri="{FF2B5EF4-FFF2-40B4-BE49-F238E27FC236}">
                      <a16:creationId xmlns:a16="http://schemas.microsoft.com/office/drawing/2014/main" id="{3164D3DB-2E40-254D-90AA-A23548949653}"/>
                    </a:ext>
                  </a:extLst>
                </p:cNvPr>
                <p:cNvPicPr/>
                <p:nvPr/>
              </p:nvPicPr>
              <p:blipFill>
                <a:blip r:embed="rId6"/>
                <a:stretch>
                  <a:fillRect/>
                </a:stretch>
              </p:blipFill>
              <p:spPr>
                <a:xfrm>
                  <a:off x="2906280" y="374364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45" name="Ink 44">
                <a:extLst>
                  <a:ext uri="{FF2B5EF4-FFF2-40B4-BE49-F238E27FC236}">
                    <a16:creationId xmlns:a16="http://schemas.microsoft.com/office/drawing/2014/main" id="{DE166EAD-6099-2F4A-9E47-78230F0D88AD}"/>
                  </a:ext>
                </a:extLst>
              </p14:cNvPr>
              <p14:cNvContentPartPr/>
              <p14:nvPr/>
            </p14:nvContentPartPr>
            <p14:xfrm>
              <a:off x="2680200" y="3817440"/>
              <a:ext cx="360" cy="360"/>
            </p14:xfrm>
          </p:contentPart>
        </mc:Choice>
        <mc:Fallback xmlns="">
          <p:pic>
            <p:nvPicPr>
              <p:cNvPr id="45" name="Ink 44">
                <a:extLst>
                  <a:ext uri="{FF2B5EF4-FFF2-40B4-BE49-F238E27FC236}">
                    <a16:creationId xmlns:a16="http://schemas.microsoft.com/office/drawing/2014/main" id="{DE166EAD-6099-2F4A-9E47-78230F0D88AD}"/>
                  </a:ext>
                </a:extLst>
              </p:cNvPr>
              <p:cNvPicPr/>
              <p:nvPr/>
            </p:nvPicPr>
            <p:blipFill>
              <a:blip r:embed="rId6"/>
              <a:stretch>
                <a:fillRect/>
              </a:stretch>
            </p:blipFill>
            <p:spPr>
              <a:xfrm>
                <a:off x="2644200" y="3781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6" name="Ink 45">
                <a:extLst>
                  <a:ext uri="{FF2B5EF4-FFF2-40B4-BE49-F238E27FC236}">
                    <a16:creationId xmlns:a16="http://schemas.microsoft.com/office/drawing/2014/main" id="{47D109A1-4C92-D049-8AE4-560D9F83A69B}"/>
                  </a:ext>
                </a:extLst>
              </p14:cNvPr>
              <p14:cNvContentPartPr/>
              <p14:nvPr/>
            </p14:nvContentPartPr>
            <p14:xfrm>
              <a:off x="2583360" y="4069800"/>
              <a:ext cx="3960" cy="26640"/>
            </p14:xfrm>
          </p:contentPart>
        </mc:Choice>
        <mc:Fallback xmlns="">
          <p:pic>
            <p:nvPicPr>
              <p:cNvPr id="46" name="Ink 45">
                <a:extLst>
                  <a:ext uri="{FF2B5EF4-FFF2-40B4-BE49-F238E27FC236}">
                    <a16:creationId xmlns:a16="http://schemas.microsoft.com/office/drawing/2014/main" id="{47D109A1-4C92-D049-8AE4-560D9F83A69B}"/>
                  </a:ext>
                </a:extLst>
              </p:cNvPr>
              <p:cNvPicPr/>
              <p:nvPr/>
            </p:nvPicPr>
            <p:blipFill>
              <a:blip r:embed="rId41"/>
              <a:stretch>
                <a:fillRect/>
              </a:stretch>
            </p:blipFill>
            <p:spPr>
              <a:xfrm>
                <a:off x="2547720" y="4033800"/>
                <a:ext cx="756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7" name="Ink 46">
                <a:extLst>
                  <a:ext uri="{FF2B5EF4-FFF2-40B4-BE49-F238E27FC236}">
                    <a16:creationId xmlns:a16="http://schemas.microsoft.com/office/drawing/2014/main" id="{9A8558A8-9E57-6C42-B627-BA51F4A9195F}"/>
                  </a:ext>
                </a:extLst>
              </p14:cNvPr>
              <p14:cNvContentPartPr/>
              <p14:nvPr/>
            </p14:nvContentPartPr>
            <p14:xfrm>
              <a:off x="2630880" y="4327920"/>
              <a:ext cx="360" cy="360"/>
            </p14:xfrm>
          </p:contentPart>
        </mc:Choice>
        <mc:Fallback xmlns="">
          <p:pic>
            <p:nvPicPr>
              <p:cNvPr id="47" name="Ink 46">
                <a:extLst>
                  <a:ext uri="{FF2B5EF4-FFF2-40B4-BE49-F238E27FC236}">
                    <a16:creationId xmlns:a16="http://schemas.microsoft.com/office/drawing/2014/main" id="{9A8558A8-9E57-6C42-B627-BA51F4A9195F}"/>
                  </a:ext>
                </a:extLst>
              </p:cNvPr>
              <p:cNvPicPr/>
              <p:nvPr/>
            </p:nvPicPr>
            <p:blipFill>
              <a:blip r:embed="rId6"/>
              <a:stretch>
                <a:fillRect/>
              </a:stretch>
            </p:blipFill>
            <p:spPr>
              <a:xfrm>
                <a:off x="2595240" y="4292280"/>
                <a:ext cx="72000" cy="72000"/>
              </a:xfrm>
              <a:prstGeom prst="rect">
                <a:avLst/>
              </a:prstGeom>
            </p:spPr>
          </p:pic>
        </mc:Fallback>
      </mc:AlternateContent>
      <p:grpSp>
        <p:nvGrpSpPr>
          <p:cNvPr id="2090" name="Group 2089">
            <a:extLst>
              <a:ext uri="{FF2B5EF4-FFF2-40B4-BE49-F238E27FC236}">
                <a16:creationId xmlns:a16="http://schemas.microsoft.com/office/drawing/2014/main" id="{4F4B6BFB-93F7-3A47-A88E-96C4BEF7FCD0}"/>
              </a:ext>
            </a:extLst>
          </p:cNvPr>
          <p:cNvGrpSpPr/>
          <p:nvPr/>
        </p:nvGrpSpPr>
        <p:grpSpPr>
          <a:xfrm>
            <a:off x="2312640" y="4473720"/>
            <a:ext cx="130320" cy="90720"/>
            <a:chOff x="2312640" y="4473720"/>
            <a:chExt cx="130320" cy="90720"/>
          </a:xfrm>
        </p:grpSpPr>
        <mc:AlternateContent xmlns:mc="http://schemas.openxmlformats.org/markup-compatibility/2006" xmlns:p14="http://schemas.microsoft.com/office/powerpoint/2010/main">
          <mc:Choice Requires="p14">
            <p:contentPart p14:bwMode="auto" r:id="rId43">
              <p14:nvContentPartPr>
                <p14:cNvPr id="48" name="Ink 47">
                  <a:extLst>
                    <a:ext uri="{FF2B5EF4-FFF2-40B4-BE49-F238E27FC236}">
                      <a16:creationId xmlns:a16="http://schemas.microsoft.com/office/drawing/2014/main" id="{4A9D30E7-123D-C94B-9EAD-A1805A672C03}"/>
                    </a:ext>
                  </a:extLst>
                </p14:cNvPr>
                <p14:cNvContentPartPr/>
                <p14:nvPr/>
              </p14:nvContentPartPr>
              <p14:xfrm>
                <a:off x="2442600" y="4473720"/>
                <a:ext cx="360" cy="360"/>
              </p14:xfrm>
            </p:contentPart>
          </mc:Choice>
          <mc:Fallback xmlns="">
            <p:pic>
              <p:nvPicPr>
                <p:cNvPr id="48" name="Ink 47">
                  <a:extLst>
                    <a:ext uri="{FF2B5EF4-FFF2-40B4-BE49-F238E27FC236}">
                      <a16:creationId xmlns:a16="http://schemas.microsoft.com/office/drawing/2014/main" id="{4A9D30E7-123D-C94B-9EAD-A1805A672C03}"/>
                    </a:ext>
                  </a:extLst>
                </p:cNvPr>
                <p:cNvPicPr/>
                <p:nvPr/>
              </p:nvPicPr>
              <p:blipFill>
                <a:blip r:embed="rId6"/>
                <a:stretch>
                  <a:fillRect/>
                </a:stretch>
              </p:blipFill>
              <p:spPr>
                <a:xfrm>
                  <a:off x="2406600" y="44380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9" name="Ink 48">
                  <a:extLst>
                    <a:ext uri="{FF2B5EF4-FFF2-40B4-BE49-F238E27FC236}">
                      <a16:creationId xmlns:a16="http://schemas.microsoft.com/office/drawing/2014/main" id="{42131D7F-EE36-0344-B959-EF87F7D97EDF}"/>
                    </a:ext>
                  </a:extLst>
                </p14:cNvPr>
                <p14:cNvContentPartPr/>
                <p14:nvPr/>
              </p14:nvContentPartPr>
              <p14:xfrm>
                <a:off x="2312640" y="4541400"/>
                <a:ext cx="2520" cy="23040"/>
              </p14:xfrm>
            </p:contentPart>
          </mc:Choice>
          <mc:Fallback xmlns="">
            <p:pic>
              <p:nvPicPr>
                <p:cNvPr id="49" name="Ink 48">
                  <a:extLst>
                    <a:ext uri="{FF2B5EF4-FFF2-40B4-BE49-F238E27FC236}">
                      <a16:creationId xmlns:a16="http://schemas.microsoft.com/office/drawing/2014/main" id="{42131D7F-EE36-0344-B959-EF87F7D97EDF}"/>
                    </a:ext>
                  </a:extLst>
                </p:cNvPr>
                <p:cNvPicPr/>
                <p:nvPr/>
              </p:nvPicPr>
              <p:blipFill>
                <a:blip r:embed="rId45"/>
                <a:stretch>
                  <a:fillRect/>
                </a:stretch>
              </p:blipFill>
              <p:spPr>
                <a:xfrm>
                  <a:off x="2276640" y="4505760"/>
                  <a:ext cx="74160" cy="94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50" name="Ink 49">
                <a:extLst>
                  <a:ext uri="{FF2B5EF4-FFF2-40B4-BE49-F238E27FC236}">
                    <a16:creationId xmlns:a16="http://schemas.microsoft.com/office/drawing/2014/main" id="{E13818D7-50AF-C64F-8DF8-5469062A293F}"/>
                  </a:ext>
                </a:extLst>
              </p14:cNvPr>
              <p14:cNvContentPartPr/>
              <p14:nvPr/>
            </p14:nvContentPartPr>
            <p14:xfrm>
              <a:off x="2219400" y="4744440"/>
              <a:ext cx="14040" cy="49680"/>
            </p14:xfrm>
          </p:contentPart>
        </mc:Choice>
        <mc:Fallback xmlns="">
          <p:pic>
            <p:nvPicPr>
              <p:cNvPr id="50" name="Ink 49">
                <a:extLst>
                  <a:ext uri="{FF2B5EF4-FFF2-40B4-BE49-F238E27FC236}">
                    <a16:creationId xmlns:a16="http://schemas.microsoft.com/office/drawing/2014/main" id="{E13818D7-50AF-C64F-8DF8-5469062A293F}"/>
                  </a:ext>
                </a:extLst>
              </p:cNvPr>
              <p:cNvPicPr/>
              <p:nvPr/>
            </p:nvPicPr>
            <p:blipFill>
              <a:blip r:embed="rId47"/>
              <a:stretch>
                <a:fillRect/>
              </a:stretch>
            </p:blipFill>
            <p:spPr>
              <a:xfrm>
                <a:off x="2183400" y="4708800"/>
                <a:ext cx="856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1" name="Ink 50">
                <a:extLst>
                  <a:ext uri="{FF2B5EF4-FFF2-40B4-BE49-F238E27FC236}">
                    <a16:creationId xmlns:a16="http://schemas.microsoft.com/office/drawing/2014/main" id="{F84341A6-CBAB-0F4E-8494-B0DE279992C0}"/>
                  </a:ext>
                </a:extLst>
              </p14:cNvPr>
              <p14:cNvContentPartPr/>
              <p14:nvPr/>
            </p14:nvContentPartPr>
            <p14:xfrm>
              <a:off x="2048760" y="4973400"/>
              <a:ext cx="360" cy="360"/>
            </p14:xfrm>
          </p:contentPart>
        </mc:Choice>
        <mc:Fallback xmlns="">
          <p:pic>
            <p:nvPicPr>
              <p:cNvPr id="51" name="Ink 50">
                <a:extLst>
                  <a:ext uri="{FF2B5EF4-FFF2-40B4-BE49-F238E27FC236}">
                    <a16:creationId xmlns:a16="http://schemas.microsoft.com/office/drawing/2014/main" id="{F84341A6-CBAB-0F4E-8494-B0DE279992C0}"/>
                  </a:ext>
                </a:extLst>
              </p:cNvPr>
              <p:cNvPicPr/>
              <p:nvPr/>
            </p:nvPicPr>
            <p:blipFill>
              <a:blip r:embed="rId6"/>
              <a:stretch>
                <a:fillRect/>
              </a:stretch>
            </p:blipFill>
            <p:spPr>
              <a:xfrm>
                <a:off x="2012760" y="49374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2" name="Ink 51">
                <a:extLst>
                  <a:ext uri="{FF2B5EF4-FFF2-40B4-BE49-F238E27FC236}">
                    <a16:creationId xmlns:a16="http://schemas.microsoft.com/office/drawing/2014/main" id="{5EFE4169-D480-924D-9395-D405BF9D1E29}"/>
                  </a:ext>
                </a:extLst>
              </p14:cNvPr>
              <p14:cNvContentPartPr/>
              <p14:nvPr/>
            </p14:nvContentPartPr>
            <p14:xfrm>
              <a:off x="1798920" y="5184000"/>
              <a:ext cx="360" cy="360"/>
            </p14:xfrm>
          </p:contentPart>
        </mc:Choice>
        <mc:Fallback xmlns="">
          <p:pic>
            <p:nvPicPr>
              <p:cNvPr id="52" name="Ink 51">
                <a:extLst>
                  <a:ext uri="{FF2B5EF4-FFF2-40B4-BE49-F238E27FC236}">
                    <a16:creationId xmlns:a16="http://schemas.microsoft.com/office/drawing/2014/main" id="{5EFE4169-D480-924D-9395-D405BF9D1E29}"/>
                  </a:ext>
                </a:extLst>
              </p:cNvPr>
              <p:cNvPicPr/>
              <p:nvPr/>
            </p:nvPicPr>
            <p:blipFill>
              <a:blip r:embed="rId6"/>
              <a:stretch>
                <a:fillRect/>
              </a:stretch>
            </p:blipFill>
            <p:spPr>
              <a:xfrm>
                <a:off x="1763280" y="51483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3" name="Ink 52">
                <a:extLst>
                  <a:ext uri="{FF2B5EF4-FFF2-40B4-BE49-F238E27FC236}">
                    <a16:creationId xmlns:a16="http://schemas.microsoft.com/office/drawing/2014/main" id="{EFCFC830-F20F-BF44-A285-75AA41060D06}"/>
                  </a:ext>
                </a:extLst>
              </p14:cNvPr>
              <p14:cNvContentPartPr/>
              <p14:nvPr/>
            </p14:nvContentPartPr>
            <p14:xfrm>
              <a:off x="1475640" y="5337360"/>
              <a:ext cx="360" cy="360"/>
            </p14:xfrm>
          </p:contentPart>
        </mc:Choice>
        <mc:Fallback xmlns="">
          <p:pic>
            <p:nvPicPr>
              <p:cNvPr id="53" name="Ink 52">
                <a:extLst>
                  <a:ext uri="{FF2B5EF4-FFF2-40B4-BE49-F238E27FC236}">
                    <a16:creationId xmlns:a16="http://schemas.microsoft.com/office/drawing/2014/main" id="{EFCFC830-F20F-BF44-A285-75AA41060D06}"/>
                  </a:ext>
                </a:extLst>
              </p:cNvPr>
              <p:cNvPicPr/>
              <p:nvPr/>
            </p:nvPicPr>
            <p:blipFill>
              <a:blip r:embed="rId6"/>
              <a:stretch>
                <a:fillRect/>
              </a:stretch>
            </p:blipFill>
            <p:spPr>
              <a:xfrm>
                <a:off x="1439640" y="53017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4" name="Ink 53">
                <a:extLst>
                  <a:ext uri="{FF2B5EF4-FFF2-40B4-BE49-F238E27FC236}">
                    <a16:creationId xmlns:a16="http://schemas.microsoft.com/office/drawing/2014/main" id="{7D967D0D-334B-A147-8D84-20A972512D8E}"/>
                  </a:ext>
                </a:extLst>
              </p14:cNvPr>
              <p14:cNvContentPartPr/>
              <p14:nvPr/>
            </p14:nvContentPartPr>
            <p14:xfrm>
              <a:off x="1386720" y="5491800"/>
              <a:ext cx="360" cy="360"/>
            </p14:xfrm>
          </p:contentPart>
        </mc:Choice>
        <mc:Fallback xmlns="">
          <p:pic>
            <p:nvPicPr>
              <p:cNvPr id="54" name="Ink 53">
                <a:extLst>
                  <a:ext uri="{FF2B5EF4-FFF2-40B4-BE49-F238E27FC236}">
                    <a16:creationId xmlns:a16="http://schemas.microsoft.com/office/drawing/2014/main" id="{7D967D0D-334B-A147-8D84-20A972512D8E}"/>
                  </a:ext>
                </a:extLst>
              </p:cNvPr>
              <p:cNvPicPr/>
              <p:nvPr/>
            </p:nvPicPr>
            <p:blipFill>
              <a:blip r:embed="rId6"/>
              <a:stretch>
                <a:fillRect/>
              </a:stretch>
            </p:blipFill>
            <p:spPr>
              <a:xfrm>
                <a:off x="1350720" y="54558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5" name="Ink 54">
                <a:extLst>
                  <a:ext uri="{FF2B5EF4-FFF2-40B4-BE49-F238E27FC236}">
                    <a16:creationId xmlns:a16="http://schemas.microsoft.com/office/drawing/2014/main" id="{6CD0928C-45B8-F740-B96E-2ECD924EBE96}"/>
                  </a:ext>
                </a:extLst>
              </p14:cNvPr>
              <p14:cNvContentPartPr/>
              <p14:nvPr/>
            </p14:nvContentPartPr>
            <p14:xfrm>
              <a:off x="1193760" y="5534280"/>
              <a:ext cx="360" cy="360"/>
            </p14:xfrm>
          </p:contentPart>
        </mc:Choice>
        <mc:Fallback xmlns="">
          <p:pic>
            <p:nvPicPr>
              <p:cNvPr id="55" name="Ink 54">
                <a:extLst>
                  <a:ext uri="{FF2B5EF4-FFF2-40B4-BE49-F238E27FC236}">
                    <a16:creationId xmlns:a16="http://schemas.microsoft.com/office/drawing/2014/main" id="{6CD0928C-45B8-F740-B96E-2ECD924EBE96}"/>
                  </a:ext>
                </a:extLst>
              </p:cNvPr>
              <p:cNvPicPr/>
              <p:nvPr/>
            </p:nvPicPr>
            <p:blipFill>
              <a:blip r:embed="rId6"/>
              <a:stretch>
                <a:fillRect/>
              </a:stretch>
            </p:blipFill>
            <p:spPr>
              <a:xfrm>
                <a:off x="1158120" y="54986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6" name="Ink 55">
                <a:extLst>
                  <a:ext uri="{FF2B5EF4-FFF2-40B4-BE49-F238E27FC236}">
                    <a16:creationId xmlns:a16="http://schemas.microsoft.com/office/drawing/2014/main" id="{E8BE33FD-D12E-7049-85A9-10B30FE96545}"/>
                  </a:ext>
                </a:extLst>
              </p14:cNvPr>
              <p14:cNvContentPartPr/>
              <p14:nvPr/>
            </p14:nvContentPartPr>
            <p14:xfrm>
              <a:off x="1017360" y="5541480"/>
              <a:ext cx="360" cy="360"/>
            </p14:xfrm>
          </p:contentPart>
        </mc:Choice>
        <mc:Fallback xmlns="">
          <p:pic>
            <p:nvPicPr>
              <p:cNvPr id="56" name="Ink 55">
                <a:extLst>
                  <a:ext uri="{FF2B5EF4-FFF2-40B4-BE49-F238E27FC236}">
                    <a16:creationId xmlns:a16="http://schemas.microsoft.com/office/drawing/2014/main" id="{E8BE33FD-D12E-7049-85A9-10B30FE96545}"/>
                  </a:ext>
                </a:extLst>
              </p:cNvPr>
              <p:cNvPicPr/>
              <p:nvPr/>
            </p:nvPicPr>
            <p:blipFill>
              <a:blip r:embed="rId6"/>
              <a:stretch>
                <a:fillRect/>
              </a:stretch>
            </p:blipFill>
            <p:spPr>
              <a:xfrm>
                <a:off x="981720" y="5505840"/>
                <a:ext cx="72000" cy="72000"/>
              </a:xfrm>
              <a:prstGeom prst="rect">
                <a:avLst/>
              </a:prstGeom>
            </p:spPr>
          </p:pic>
        </mc:Fallback>
      </mc:AlternateContent>
      <p:grpSp>
        <p:nvGrpSpPr>
          <p:cNvPr id="2089" name="Group 2088">
            <a:extLst>
              <a:ext uri="{FF2B5EF4-FFF2-40B4-BE49-F238E27FC236}">
                <a16:creationId xmlns:a16="http://schemas.microsoft.com/office/drawing/2014/main" id="{8BC46FD0-07ED-0A4C-A364-6A6596D5260E}"/>
              </a:ext>
            </a:extLst>
          </p:cNvPr>
          <p:cNvGrpSpPr/>
          <p:nvPr/>
        </p:nvGrpSpPr>
        <p:grpSpPr>
          <a:xfrm>
            <a:off x="1558800" y="5467680"/>
            <a:ext cx="288360" cy="44640"/>
            <a:chOff x="1558800" y="5467680"/>
            <a:chExt cx="288360" cy="44640"/>
          </a:xfrm>
        </p:grpSpPr>
        <mc:AlternateContent xmlns:mc="http://schemas.openxmlformats.org/markup-compatibility/2006" xmlns:p14="http://schemas.microsoft.com/office/powerpoint/2010/main">
          <mc:Choice Requires="p14">
            <p:contentPart p14:bwMode="auto" r:id="rId54">
              <p14:nvContentPartPr>
                <p14:cNvPr id="9" name="Ink 8">
                  <a:extLst>
                    <a:ext uri="{FF2B5EF4-FFF2-40B4-BE49-F238E27FC236}">
                      <a16:creationId xmlns:a16="http://schemas.microsoft.com/office/drawing/2014/main" id="{7C8E7ECD-D402-874C-BFEA-A900B4985A3F}"/>
                    </a:ext>
                  </a:extLst>
                </p14:cNvPr>
                <p14:cNvContentPartPr/>
                <p14:nvPr/>
              </p14:nvContentPartPr>
              <p14:xfrm>
                <a:off x="1558800" y="5501880"/>
                <a:ext cx="360" cy="360"/>
              </p14:xfrm>
            </p:contentPart>
          </mc:Choice>
          <mc:Fallback xmlns="">
            <p:pic>
              <p:nvPicPr>
                <p:cNvPr id="9" name="Ink 8">
                  <a:extLst>
                    <a:ext uri="{FF2B5EF4-FFF2-40B4-BE49-F238E27FC236}">
                      <a16:creationId xmlns:a16="http://schemas.microsoft.com/office/drawing/2014/main" id="{7C8E7ECD-D402-874C-BFEA-A900B4985A3F}"/>
                    </a:ext>
                  </a:extLst>
                </p:cNvPr>
                <p:cNvPicPr/>
                <p:nvPr/>
              </p:nvPicPr>
              <p:blipFill>
                <a:blip r:embed="rId6"/>
                <a:stretch>
                  <a:fillRect/>
                </a:stretch>
              </p:blipFill>
              <p:spPr>
                <a:xfrm>
                  <a:off x="1522800" y="54662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 name="Ink 9">
                  <a:extLst>
                    <a:ext uri="{FF2B5EF4-FFF2-40B4-BE49-F238E27FC236}">
                      <a16:creationId xmlns:a16="http://schemas.microsoft.com/office/drawing/2014/main" id="{41D52C27-570A-244D-BE0B-7E84F9EB2C02}"/>
                    </a:ext>
                  </a:extLst>
                </p14:cNvPr>
                <p14:cNvContentPartPr/>
                <p14:nvPr/>
              </p14:nvContentPartPr>
              <p14:xfrm>
                <a:off x="1772280" y="5467680"/>
                <a:ext cx="8640" cy="4680"/>
              </p14:xfrm>
            </p:contentPart>
          </mc:Choice>
          <mc:Fallback xmlns="">
            <p:pic>
              <p:nvPicPr>
                <p:cNvPr id="10" name="Ink 9">
                  <a:extLst>
                    <a:ext uri="{FF2B5EF4-FFF2-40B4-BE49-F238E27FC236}">
                      <a16:creationId xmlns:a16="http://schemas.microsoft.com/office/drawing/2014/main" id="{41D52C27-570A-244D-BE0B-7E84F9EB2C02}"/>
                    </a:ext>
                  </a:extLst>
                </p:cNvPr>
                <p:cNvPicPr/>
                <p:nvPr/>
              </p:nvPicPr>
              <p:blipFill>
                <a:blip r:embed="rId56"/>
                <a:stretch>
                  <a:fillRect/>
                </a:stretch>
              </p:blipFill>
              <p:spPr>
                <a:xfrm>
                  <a:off x="1736280" y="5431680"/>
                  <a:ext cx="802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 name="Ink 10">
                  <a:extLst>
                    <a:ext uri="{FF2B5EF4-FFF2-40B4-BE49-F238E27FC236}">
                      <a16:creationId xmlns:a16="http://schemas.microsoft.com/office/drawing/2014/main" id="{77913286-2F82-F441-9EC9-04346D8AE702}"/>
                    </a:ext>
                  </a:extLst>
                </p14:cNvPr>
                <p14:cNvContentPartPr/>
                <p14:nvPr/>
              </p14:nvContentPartPr>
              <p14:xfrm>
                <a:off x="1846800" y="5511960"/>
                <a:ext cx="360" cy="360"/>
              </p14:xfrm>
            </p:contentPart>
          </mc:Choice>
          <mc:Fallback xmlns="">
            <p:pic>
              <p:nvPicPr>
                <p:cNvPr id="11" name="Ink 10">
                  <a:extLst>
                    <a:ext uri="{FF2B5EF4-FFF2-40B4-BE49-F238E27FC236}">
                      <a16:creationId xmlns:a16="http://schemas.microsoft.com/office/drawing/2014/main" id="{77913286-2F82-F441-9EC9-04346D8AE702}"/>
                    </a:ext>
                  </a:extLst>
                </p:cNvPr>
                <p:cNvPicPr/>
                <p:nvPr/>
              </p:nvPicPr>
              <p:blipFill>
                <a:blip r:embed="rId6"/>
                <a:stretch>
                  <a:fillRect/>
                </a:stretch>
              </p:blipFill>
              <p:spPr>
                <a:xfrm>
                  <a:off x="1811160" y="54763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7" name="Ink 56">
                  <a:extLst>
                    <a:ext uri="{FF2B5EF4-FFF2-40B4-BE49-F238E27FC236}">
                      <a16:creationId xmlns:a16="http://schemas.microsoft.com/office/drawing/2014/main" id="{9A2E066D-3B88-F64E-89D5-FCDF42A55803}"/>
                    </a:ext>
                  </a:extLst>
                </p14:cNvPr>
                <p14:cNvContentPartPr/>
                <p14:nvPr/>
              </p14:nvContentPartPr>
              <p14:xfrm>
                <a:off x="1661040" y="5494680"/>
                <a:ext cx="360" cy="360"/>
              </p14:xfrm>
            </p:contentPart>
          </mc:Choice>
          <mc:Fallback xmlns="">
            <p:pic>
              <p:nvPicPr>
                <p:cNvPr id="57" name="Ink 56">
                  <a:extLst>
                    <a:ext uri="{FF2B5EF4-FFF2-40B4-BE49-F238E27FC236}">
                      <a16:creationId xmlns:a16="http://schemas.microsoft.com/office/drawing/2014/main" id="{9A2E066D-3B88-F64E-89D5-FCDF42A55803}"/>
                    </a:ext>
                  </a:extLst>
                </p:cNvPr>
                <p:cNvPicPr/>
                <p:nvPr/>
              </p:nvPicPr>
              <p:blipFill>
                <a:blip r:embed="rId6"/>
                <a:stretch>
                  <a:fillRect/>
                </a:stretch>
              </p:blipFill>
              <p:spPr>
                <a:xfrm>
                  <a:off x="1625040" y="545868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58" name="Ink 57">
                <a:extLst>
                  <a:ext uri="{FF2B5EF4-FFF2-40B4-BE49-F238E27FC236}">
                    <a16:creationId xmlns:a16="http://schemas.microsoft.com/office/drawing/2014/main" id="{A38DF573-AAEF-FD4C-9DCF-CD41BCAC7419}"/>
                  </a:ext>
                </a:extLst>
              </p14:cNvPr>
              <p14:cNvContentPartPr/>
              <p14:nvPr/>
            </p14:nvContentPartPr>
            <p14:xfrm>
              <a:off x="2166120" y="5371920"/>
              <a:ext cx="360" cy="360"/>
            </p14:xfrm>
          </p:contentPart>
        </mc:Choice>
        <mc:Fallback xmlns="">
          <p:pic>
            <p:nvPicPr>
              <p:cNvPr id="58" name="Ink 57">
                <a:extLst>
                  <a:ext uri="{FF2B5EF4-FFF2-40B4-BE49-F238E27FC236}">
                    <a16:creationId xmlns:a16="http://schemas.microsoft.com/office/drawing/2014/main" id="{A38DF573-AAEF-FD4C-9DCF-CD41BCAC7419}"/>
                  </a:ext>
                </a:extLst>
              </p:cNvPr>
              <p:cNvPicPr/>
              <p:nvPr/>
            </p:nvPicPr>
            <p:blipFill>
              <a:blip r:embed="rId6"/>
              <a:stretch>
                <a:fillRect/>
              </a:stretch>
            </p:blipFill>
            <p:spPr>
              <a:xfrm>
                <a:off x="2130120" y="53362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9" name="Ink 58">
                <a:extLst>
                  <a:ext uri="{FF2B5EF4-FFF2-40B4-BE49-F238E27FC236}">
                    <a16:creationId xmlns:a16="http://schemas.microsoft.com/office/drawing/2014/main" id="{2DF64761-2721-B64C-A4E0-66C8E9E2F2E8}"/>
                  </a:ext>
                </a:extLst>
              </p14:cNvPr>
              <p14:cNvContentPartPr/>
              <p14:nvPr/>
            </p14:nvContentPartPr>
            <p14:xfrm>
              <a:off x="2468160" y="5065560"/>
              <a:ext cx="6480" cy="4680"/>
            </p14:xfrm>
          </p:contentPart>
        </mc:Choice>
        <mc:Fallback xmlns="">
          <p:pic>
            <p:nvPicPr>
              <p:cNvPr id="59" name="Ink 58">
                <a:extLst>
                  <a:ext uri="{FF2B5EF4-FFF2-40B4-BE49-F238E27FC236}">
                    <a16:creationId xmlns:a16="http://schemas.microsoft.com/office/drawing/2014/main" id="{2DF64761-2721-B64C-A4E0-66C8E9E2F2E8}"/>
                  </a:ext>
                </a:extLst>
              </p:cNvPr>
              <p:cNvPicPr/>
              <p:nvPr/>
            </p:nvPicPr>
            <p:blipFill>
              <a:blip r:embed="rId61"/>
              <a:stretch>
                <a:fillRect/>
              </a:stretch>
            </p:blipFill>
            <p:spPr>
              <a:xfrm>
                <a:off x="2432160" y="5029560"/>
                <a:ext cx="781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0" name="Ink 59">
                <a:extLst>
                  <a:ext uri="{FF2B5EF4-FFF2-40B4-BE49-F238E27FC236}">
                    <a16:creationId xmlns:a16="http://schemas.microsoft.com/office/drawing/2014/main" id="{79C866BB-C882-8C4F-8101-00B9761BB4E4}"/>
                  </a:ext>
                </a:extLst>
              </p14:cNvPr>
              <p14:cNvContentPartPr/>
              <p14:nvPr/>
            </p14:nvContentPartPr>
            <p14:xfrm>
              <a:off x="2813760" y="4605120"/>
              <a:ext cx="360" cy="360"/>
            </p14:xfrm>
          </p:contentPart>
        </mc:Choice>
        <mc:Fallback xmlns="">
          <p:pic>
            <p:nvPicPr>
              <p:cNvPr id="60" name="Ink 59">
                <a:extLst>
                  <a:ext uri="{FF2B5EF4-FFF2-40B4-BE49-F238E27FC236}">
                    <a16:creationId xmlns:a16="http://schemas.microsoft.com/office/drawing/2014/main" id="{79C866BB-C882-8C4F-8101-00B9761BB4E4}"/>
                  </a:ext>
                </a:extLst>
              </p:cNvPr>
              <p:cNvPicPr/>
              <p:nvPr/>
            </p:nvPicPr>
            <p:blipFill>
              <a:blip r:embed="rId6"/>
              <a:stretch>
                <a:fillRect/>
              </a:stretch>
            </p:blipFill>
            <p:spPr>
              <a:xfrm>
                <a:off x="2777760" y="45691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1" name="Ink 60">
                <a:extLst>
                  <a:ext uri="{FF2B5EF4-FFF2-40B4-BE49-F238E27FC236}">
                    <a16:creationId xmlns:a16="http://schemas.microsoft.com/office/drawing/2014/main" id="{296A2C3F-9F1D-C144-B838-FB613FF5294D}"/>
                  </a:ext>
                </a:extLst>
              </p14:cNvPr>
              <p14:cNvContentPartPr/>
              <p14:nvPr/>
            </p14:nvContentPartPr>
            <p14:xfrm>
              <a:off x="3098520" y="4246920"/>
              <a:ext cx="360" cy="360"/>
            </p14:xfrm>
          </p:contentPart>
        </mc:Choice>
        <mc:Fallback xmlns="">
          <p:pic>
            <p:nvPicPr>
              <p:cNvPr id="61" name="Ink 60">
                <a:extLst>
                  <a:ext uri="{FF2B5EF4-FFF2-40B4-BE49-F238E27FC236}">
                    <a16:creationId xmlns:a16="http://schemas.microsoft.com/office/drawing/2014/main" id="{296A2C3F-9F1D-C144-B838-FB613FF5294D}"/>
                  </a:ext>
                </a:extLst>
              </p:cNvPr>
              <p:cNvPicPr/>
              <p:nvPr/>
            </p:nvPicPr>
            <p:blipFill>
              <a:blip r:embed="rId6"/>
              <a:stretch>
                <a:fillRect/>
              </a:stretch>
            </p:blipFill>
            <p:spPr>
              <a:xfrm>
                <a:off x="3062520" y="4210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850CF9C6-7BDD-7443-9C77-5545A280955A}"/>
                  </a:ext>
                </a:extLst>
              </p14:cNvPr>
              <p14:cNvContentPartPr/>
              <p14:nvPr/>
            </p14:nvContentPartPr>
            <p14:xfrm>
              <a:off x="3504960" y="4076280"/>
              <a:ext cx="6480" cy="4680"/>
            </p14:xfrm>
          </p:contentPart>
        </mc:Choice>
        <mc:Fallback xmlns="">
          <p:pic>
            <p:nvPicPr>
              <p:cNvPr id="62" name="Ink 61">
                <a:extLst>
                  <a:ext uri="{FF2B5EF4-FFF2-40B4-BE49-F238E27FC236}">
                    <a16:creationId xmlns:a16="http://schemas.microsoft.com/office/drawing/2014/main" id="{850CF9C6-7BDD-7443-9C77-5545A280955A}"/>
                  </a:ext>
                </a:extLst>
              </p:cNvPr>
              <p:cNvPicPr/>
              <p:nvPr/>
            </p:nvPicPr>
            <p:blipFill>
              <a:blip r:embed="rId9"/>
              <a:stretch>
                <a:fillRect/>
              </a:stretch>
            </p:blipFill>
            <p:spPr>
              <a:xfrm>
                <a:off x="3469320" y="4040640"/>
                <a:ext cx="781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3" name="Ink 62">
                <a:extLst>
                  <a:ext uri="{FF2B5EF4-FFF2-40B4-BE49-F238E27FC236}">
                    <a16:creationId xmlns:a16="http://schemas.microsoft.com/office/drawing/2014/main" id="{C95998D8-3E90-B148-9EA5-4C84E8005B9B}"/>
                  </a:ext>
                </a:extLst>
              </p14:cNvPr>
              <p14:cNvContentPartPr/>
              <p14:nvPr/>
            </p14:nvContentPartPr>
            <p14:xfrm>
              <a:off x="3762000" y="4079880"/>
              <a:ext cx="360" cy="360"/>
            </p14:xfrm>
          </p:contentPart>
        </mc:Choice>
        <mc:Fallback xmlns="">
          <p:pic>
            <p:nvPicPr>
              <p:cNvPr id="63" name="Ink 62">
                <a:extLst>
                  <a:ext uri="{FF2B5EF4-FFF2-40B4-BE49-F238E27FC236}">
                    <a16:creationId xmlns:a16="http://schemas.microsoft.com/office/drawing/2014/main" id="{C95998D8-3E90-B148-9EA5-4C84E8005B9B}"/>
                  </a:ext>
                </a:extLst>
              </p:cNvPr>
              <p:cNvPicPr/>
              <p:nvPr/>
            </p:nvPicPr>
            <p:blipFill>
              <a:blip r:embed="rId6"/>
              <a:stretch>
                <a:fillRect/>
              </a:stretch>
            </p:blipFill>
            <p:spPr>
              <a:xfrm>
                <a:off x="3726000" y="4043880"/>
                <a:ext cx="72000" cy="72000"/>
              </a:xfrm>
              <a:prstGeom prst="rect">
                <a:avLst/>
              </a:prstGeom>
            </p:spPr>
          </p:pic>
        </mc:Fallback>
      </mc:AlternateContent>
      <p:grpSp>
        <p:nvGrpSpPr>
          <p:cNvPr id="2088" name="Group 2087">
            <a:extLst>
              <a:ext uri="{FF2B5EF4-FFF2-40B4-BE49-F238E27FC236}">
                <a16:creationId xmlns:a16="http://schemas.microsoft.com/office/drawing/2014/main" id="{B72A43F8-34C9-6342-9C03-ABC6590CEE90}"/>
              </a:ext>
            </a:extLst>
          </p:cNvPr>
          <p:cNvGrpSpPr/>
          <p:nvPr/>
        </p:nvGrpSpPr>
        <p:grpSpPr>
          <a:xfrm>
            <a:off x="4003560" y="3630960"/>
            <a:ext cx="73440" cy="6480"/>
            <a:chOff x="4003560" y="3630960"/>
            <a:chExt cx="73440" cy="6480"/>
          </a:xfrm>
        </p:grpSpPr>
        <mc:AlternateContent xmlns:mc="http://schemas.openxmlformats.org/markup-compatibility/2006" xmlns:p14="http://schemas.microsoft.com/office/powerpoint/2010/main">
          <mc:Choice Requires="p14">
            <p:contentPart p14:bwMode="auto" r:id="rId66">
              <p14:nvContentPartPr>
                <p14:cNvPr id="2048" name="Ink 2047">
                  <a:extLst>
                    <a:ext uri="{FF2B5EF4-FFF2-40B4-BE49-F238E27FC236}">
                      <a16:creationId xmlns:a16="http://schemas.microsoft.com/office/drawing/2014/main" id="{97EFA2A7-832E-9A4A-A843-D20A74DDD745}"/>
                    </a:ext>
                  </a:extLst>
                </p14:cNvPr>
                <p14:cNvContentPartPr/>
                <p14:nvPr/>
              </p14:nvContentPartPr>
              <p14:xfrm>
                <a:off x="4003560" y="3630960"/>
                <a:ext cx="360" cy="360"/>
              </p14:xfrm>
            </p:contentPart>
          </mc:Choice>
          <mc:Fallback xmlns="">
            <p:pic>
              <p:nvPicPr>
                <p:cNvPr id="2048" name="Ink 2047">
                  <a:extLst>
                    <a:ext uri="{FF2B5EF4-FFF2-40B4-BE49-F238E27FC236}">
                      <a16:creationId xmlns:a16="http://schemas.microsoft.com/office/drawing/2014/main" id="{97EFA2A7-832E-9A4A-A843-D20A74DDD745}"/>
                    </a:ext>
                  </a:extLst>
                </p:cNvPr>
                <p:cNvPicPr/>
                <p:nvPr/>
              </p:nvPicPr>
              <p:blipFill>
                <a:blip r:embed="rId6"/>
                <a:stretch>
                  <a:fillRect/>
                </a:stretch>
              </p:blipFill>
              <p:spPr>
                <a:xfrm>
                  <a:off x="3967560" y="35949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049" name="Ink 2048">
                  <a:extLst>
                    <a:ext uri="{FF2B5EF4-FFF2-40B4-BE49-F238E27FC236}">
                      <a16:creationId xmlns:a16="http://schemas.microsoft.com/office/drawing/2014/main" id="{1A45FB02-C2E0-094C-BF3F-0C7EF037C44E}"/>
                    </a:ext>
                  </a:extLst>
                </p14:cNvPr>
                <p14:cNvContentPartPr/>
                <p14:nvPr/>
              </p14:nvContentPartPr>
              <p14:xfrm>
                <a:off x="4076640" y="3637080"/>
                <a:ext cx="360" cy="360"/>
              </p14:xfrm>
            </p:contentPart>
          </mc:Choice>
          <mc:Fallback xmlns="">
            <p:pic>
              <p:nvPicPr>
                <p:cNvPr id="2049" name="Ink 2048">
                  <a:extLst>
                    <a:ext uri="{FF2B5EF4-FFF2-40B4-BE49-F238E27FC236}">
                      <a16:creationId xmlns:a16="http://schemas.microsoft.com/office/drawing/2014/main" id="{1A45FB02-C2E0-094C-BF3F-0C7EF037C44E}"/>
                    </a:ext>
                  </a:extLst>
                </p:cNvPr>
                <p:cNvPicPr/>
                <p:nvPr/>
              </p:nvPicPr>
              <p:blipFill>
                <a:blip r:embed="rId6"/>
                <a:stretch>
                  <a:fillRect/>
                </a:stretch>
              </p:blipFill>
              <p:spPr>
                <a:xfrm>
                  <a:off x="4040640" y="360108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2051" name="Ink 2050">
                <a:extLst>
                  <a:ext uri="{FF2B5EF4-FFF2-40B4-BE49-F238E27FC236}">
                    <a16:creationId xmlns:a16="http://schemas.microsoft.com/office/drawing/2014/main" id="{9A923374-EBD7-9A45-B345-A2F631A49A51}"/>
                  </a:ext>
                </a:extLst>
              </p14:cNvPr>
              <p14:cNvContentPartPr/>
              <p14:nvPr/>
            </p14:nvContentPartPr>
            <p14:xfrm>
              <a:off x="4273560" y="3323520"/>
              <a:ext cx="360" cy="360"/>
            </p14:xfrm>
          </p:contentPart>
        </mc:Choice>
        <mc:Fallback xmlns="">
          <p:pic>
            <p:nvPicPr>
              <p:cNvPr id="2051" name="Ink 2050">
                <a:extLst>
                  <a:ext uri="{FF2B5EF4-FFF2-40B4-BE49-F238E27FC236}">
                    <a16:creationId xmlns:a16="http://schemas.microsoft.com/office/drawing/2014/main" id="{9A923374-EBD7-9A45-B345-A2F631A49A51}"/>
                  </a:ext>
                </a:extLst>
              </p:cNvPr>
              <p:cNvPicPr/>
              <p:nvPr/>
            </p:nvPicPr>
            <p:blipFill>
              <a:blip r:embed="rId6"/>
              <a:stretch>
                <a:fillRect/>
              </a:stretch>
            </p:blipFill>
            <p:spPr>
              <a:xfrm>
                <a:off x="4237560" y="32878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052" name="Ink 2051">
                <a:extLst>
                  <a:ext uri="{FF2B5EF4-FFF2-40B4-BE49-F238E27FC236}">
                    <a16:creationId xmlns:a16="http://schemas.microsoft.com/office/drawing/2014/main" id="{FEE98B49-72BD-6047-B302-FA03BAA6C209}"/>
                  </a:ext>
                </a:extLst>
              </p14:cNvPr>
              <p14:cNvContentPartPr/>
              <p14:nvPr/>
            </p14:nvContentPartPr>
            <p14:xfrm>
              <a:off x="4259880" y="2981880"/>
              <a:ext cx="360" cy="360"/>
            </p14:xfrm>
          </p:contentPart>
        </mc:Choice>
        <mc:Fallback xmlns="">
          <p:pic>
            <p:nvPicPr>
              <p:cNvPr id="2052" name="Ink 2051">
                <a:extLst>
                  <a:ext uri="{FF2B5EF4-FFF2-40B4-BE49-F238E27FC236}">
                    <a16:creationId xmlns:a16="http://schemas.microsoft.com/office/drawing/2014/main" id="{FEE98B49-72BD-6047-B302-FA03BAA6C209}"/>
                  </a:ext>
                </a:extLst>
              </p:cNvPr>
              <p:cNvPicPr/>
              <p:nvPr/>
            </p:nvPicPr>
            <p:blipFill>
              <a:blip r:embed="rId6"/>
              <a:stretch>
                <a:fillRect/>
              </a:stretch>
            </p:blipFill>
            <p:spPr>
              <a:xfrm>
                <a:off x="4223880" y="29458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53" name="Ink 2052">
                <a:extLst>
                  <a:ext uri="{FF2B5EF4-FFF2-40B4-BE49-F238E27FC236}">
                    <a16:creationId xmlns:a16="http://schemas.microsoft.com/office/drawing/2014/main" id="{ED6BDC50-1DC4-F04A-83B1-C0106BC50A08}"/>
                  </a:ext>
                </a:extLst>
              </p14:cNvPr>
              <p14:cNvContentPartPr/>
              <p14:nvPr/>
            </p14:nvContentPartPr>
            <p14:xfrm>
              <a:off x="4322160" y="2815200"/>
              <a:ext cx="360" cy="360"/>
            </p14:xfrm>
          </p:contentPart>
        </mc:Choice>
        <mc:Fallback xmlns="">
          <p:pic>
            <p:nvPicPr>
              <p:cNvPr id="2053" name="Ink 2052">
                <a:extLst>
                  <a:ext uri="{FF2B5EF4-FFF2-40B4-BE49-F238E27FC236}">
                    <a16:creationId xmlns:a16="http://schemas.microsoft.com/office/drawing/2014/main" id="{ED6BDC50-1DC4-F04A-83B1-C0106BC50A08}"/>
                  </a:ext>
                </a:extLst>
              </p:cNvPr>
              <p:cNvPicPr/>
              <p:nvPr/>
            </p:nvPicPr>
            <p:blipFill>
              <a:blip r:embed="rId6"/>
              <a:stretch>
                <a:fillRect/>
              </a:stretch>
            </p:blipFill>
            <p:spPr>
              <a:xfrm>
                <a:off x="4286160" y="27792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054" name="Ink 2053">
                <a:extLst>
                  <a:ext uri="{FF2B5EF4-FFF2-40B4-BE49-F238E27FC236}">
                    <a16:creationId xmlns:a16="http://schemas.microsoft.com/office/drawing/2014/main" id="{0F34C509-56C7-4C49-9A56-D3A31B3AF580}"/>
                  </a:ext>
                </a:extLst>
              </p14:cNvPr>
              <p14:cNvContentPartPr/>
              <p14:nvPr/>
            </p14:nvContentPartPr>
            <p14:xfrm>
              <a:off x="4885920" y="2589120"/>
              <a:ext cx="360" cy="360"/>
            </p14:xfrm>
          </p:contentPart>
        </mc:Choice>
        <mc:Fallback xmlns="">
          <p:pic>
            <p:nvPicPr>
              <p:cNvPr id="2054" name="Ink 2053">
                <a:extLst>
                  <a:ext uri="{FF2B5EF4-FFF2-40B4-BE49-F238E27FC236}">
                    <a16:creationId xmlns:a16="http://schemas.microsoft.com/office/drawing/2014/main" id="{0F34C509-56C7-4C49-9A56-D3A31B3AF580}"/>
                  </a:ext>
                </a:extLst>
              </p:cNvPr>
              <p:cNvPicPr/>
              <p:nvPr/>
            </p:nvPicPr>
            <p:blipFill>
              <a:blip r:embed="rId6"/>
              <a:stretch>
                <a:fillRect/>
              </a:stretch>
            </p:blipFill>
            <p:spPr>
              <a:xfrm>
                <a:off x="4849920" y="2553120"/>
                <a:ext cx="72000" cy="72000"/>
              </a:xfrm>
              <a:prstGeom prst="rect">
                <a:avLst/>
              </a:prstGeom>
            </p:spPr>
          </p:pic>
        </mc:Fallback>
      </mc:AlternateContent>
      <p:grpSp>
        <p:nvGrpSpPr>
          <p:cNvPr id="2087" name="Group 2086">
            <a:extLst>
              <a:ext uri="{FF2B5EF4-FFF2-40B4-BE49-F238E27FC236}">
                <a16:creationId xmlns:a16="http://schemas.microsoft.com/office/drawing/2014/main" id="{195E0EB8-1F47-974B-A3B9-6FE58E8048DA}"/>
              </a:ext>
            </a:extLst>
          </p:cNvPr>
          <p:cNvGrpSpPr/>
          <p:nvPr/>
        </p:nvGrpSpPr>
        <p:grpSpPr>
          <a:xfrm>
            <a:off x="5023440" y="2080080"/>
            <a:ext cx="83160" cy="37800"/>
            <a:chOff x="5023440" y="2080080"/>
            <a:chExt cx="83160" cy="37800"/>
          </a:xfrm>
        </p:grpSpPr>
        <mc:AlternateContent xmlns:mc="http://schemas.openxmlformats.org/markup-compatibility/2006" xmlns:p14="http://schemas.microsoft.com/office/powerpoint/2010/main">
          <mc:Choice Requires="p14">
            <p:contentPart p14:bwMode="auto" r:id="rId72">
              <p14:nvContentPartPr>
                <p14:cNvPr id="2055" name="Ink 2054">
                  <a:extLst>
                    <a:ext uri="{FF2B5EF4-FFF2-40B4-BE49-F238E27FC236}">
                      <a16:creationId xmlns:a16="http://schemas.microsoft.com/office/drawing/2014/main" id="{1401F1F9-5A51-484F-81DC-85B0B600B3E0}"/>
                    </a:ext>
                  </a:extLst>
                </p14:cNvPr>
                <p14:cNvContentPartPr/>
                <p14:nvPr/>
              </p14:nvContentPartPr>
              <p14:xfrm>
                <a:off x="5023440" y="2080080"/>
                <a:ext cx="360" cy="360"/>
              </p14:xfrm>
            </p:contentPart>
          </mc:Choice>
          <mc:Fallback xmlns="">
            <p:pic>
              <p:nvPicPr>
                <p:cNvPr id="2055" name="Ink 2054">
                  <a:extLst>
                    <a:ext uri="{FF2B5EF4-FFF2-40B4-BE49-F238E27FC236}">
                      <a16:creationId xmlns:a16="http://schemas.microsoft.com/office/drawing/2014/main" id="{1401F1F9-5A51-484F-81DC-85B0B600B3E0}"/>
                    </a:ext>
                  </a:extLst>
                </p:cNvPr>
                <p:cNvPicPr/>
                <p:nvPr/>
              </p:nvPicPr>
              <p:blipFill>
                <a:blip r:embed="rId6"/>
                <a:stretch>
                  <a:fillRect/>
                </a:stretch>
              </p:blipFill>
              <p:spPr>
                <a:xfrm>
                  <a:off x="4987440" y="2044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056" name="Ink 2055">
                  <a:extLst>
                    <a:ext uri="{FF2B5EF4-FFF2-40B4-BE49-F238E27FC236}">
                      <a16:creationId xmlns:a16="http://schemas.microsoft.com/office/drawing/2014/main" id="{BDE2F6BA-9229-074F-8A92-5ED5FF003838}"/>
                    </a:ext>
                  </a:extLst>
                </p14:cNvPr>
                <p14:cNvContentPartPr/>
                <p14:nvPr/>
              </p14:nvContentPartPr>
              <p14:xfrm>
                <a:off x="5106240" y="2117520"/>
                <a:ext cx="360" cy="360"/>
              </p14:xfrm>
            </p:contentPart>
          </mc:Choice>
          <mc:Fallback xmlns="">
            <p:pic>
              <p:nvPicPr>
                <p:cNvPr id="2056" name="Ink 2055">
                  <a:extLst>
                    <a:ext uri="{FF2B5EF4-FFF2-40B4-BE49-F238E27FC236}">
                      <a16:creationId xmlns:a16="http://schemas.microsoft.com/office/drawing/2014/main" id="{BDE2F6BA-9229-074F-8A92-5ED5FF003838}"/>
                    </a:ext>
                  </a:extLst>
                </p:cNvPr>
                <p:cNvPicPr/>
                <p:nvPr/>
              </p:nvPicPr>
              <p:blipFill>
                <a:blip r:embed="rId6"/>
                <a:stretch>
                  <a:fillRect/>
                </a:stretch>
              </p:blipFill>
              <p:spPr>
                <a:xfrm>
                  <a:off x="5070240" y="208152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2057" name="Ink 2056">
                <a:extLst>
                  <a:ext uri="{FF2B5EF4-FFF2-40B4-BE49-F238E27FC236}">
                    <a16:creationId xmlns:a16="http://schemas.microsoft.com/office/drawing/2014/main" id="{BD68C838-CF7A-E04D-8104-3C5820BC3B76}"/>
                  </a:ext>
                </a:extLst>
              </p14:cNvPr>
              <p14:cNvContentPartPr/>
              <p14:nvPr/>
            </p14:nvContentPartPr>
            <p14:xfrm>
              <a:off x="5256360" y="2129400"/>
              <a:ext cx="16920" cy="4680"/>
            </p14:xfrm>
          </p:contentPart>
        </mc:Choice>
        <mc:Fallback xmlns="">
          <p:pic>
            <p:nvPicPr>
              <p:cNvPr id="2057" name="Ink 2056">
                <a:extLst>
                  <a:ext uri="{FF2B5EF4-FFF2-40B4-BE49-F238E27FC236}">
                    <a16:creationId xmlns:a16="http://schemas.microsoft.com/office/drawing/2014/main" id="{BD68C838-CF7A-E04D-8104-3C5820BC3B76}"/>
                  </a:ext>
                </a:extLst>
              </p:cNvPr>
              <p:cNvPicPr/>
              <p:nvPr/>
            </p:nvPicPr>
            <p:blipFill>
              <a:blip r:embed="rId75"/>
              <a:stretch>
                <a:fillRect/>
              </a:stretch>
            </p:blipFill>
            <p:spPr>
              <a:xfrm>
                <a:off x="5220360" y="2093760"/>
                <a:ext cx="88560" cy="76320"/>
              </a:xfrm>
              <a:prstGeom prst="rect">
                <a:avLst/>
              </a:prstGeom>
            </p:spPr>
          </p:pic>
        </mc:Fallback>
      </mc:AlternateContent>
      <p:grpSp>
        <p:nvGrpSpPr>
          <p:cNvPr id="2086" name="Group 2085">
            <a:extLst>
              <a:ext uri="{FF2B5EF4-FFF2-40B4-BE49-F238E27FC236}">
                <a16:creationId xmlns:a16="http://schemas.microsoft.com/office/drawing/2014/main" id="{357FEE34-9B9D-3549-A43B-AB25B6189FF9}"/>
              </a:ext>
            </a:extLst>
          </p:cNvPr>
          <p:cNvGrpSpPr/>
          <p:nvPr/>
        </p:nvGrpSpPr>
        <p:grpSpPr>
          <a:xfrm>
            <a:off x="5454720" y="2063160"/>
            <a:ext cx="137520" cy="25560"/>
            <a:chOff x="5454720" y="2063160"/>
            <a:chExt cx="137520" cy="25560"/>
          </a:xfrm>
        </p:grpSpPr>
        <mc:AlternateContent xmlns:mc="http://schemas.openxmlformats.org/markup-compatibility/2006" xmlns:p14="http://schemas.microsoft.com/office/powerpoint/2010/main">
          <mc:Choice Requires="p14">
            <p:contentPart p14:bwMode="auto" r:id="rId76">
              <p14:nvContentPartPr>
                <p14:cNvPr id="2058" name="Ink 2057">
                  <a:extLst>
                    <a:ext uri="{FF2B5EF4-FFF2-40B4-BE49-F238E27FC236}">
                      <a16:creationId xmlns:a16="http://schemas.microsoft.com/office/drawing/2014/main" id="{4FA792CD-F35E-084D-BDD4-3493360A9C2B}"/>
                    </a:ext>
                  </a:extLst>
                </p14:cNvPr>
                <p14:cNvContentPartPr/>
                <p14:nvPr/>
              </p14:nvContentPartPr>
              <p14:xfrm>
                <a:off x="5454720" y="2063160"/>
                <a:ext cx="360" cy="360"/>
              </p14:xfrm>
            </p:contentPart>
          </mc:Choice>
          <mc:Fallback xmlns="">
            <p:pic>
              <p:nvPicPr>
                <p:cNvPr id="2058" name="Ink 2057">
                  <a:extLst>
                    <a:ext uri="{FF2B5EF4-FFF2-40B4-BE49-F238E27FC236}">
                      <a16:creationId xmlns:a16="http://schemas.microsoft.com/office/drawing/2014/main" id="{4FA792CD-F35E-084D-BDD4-3493360A9C2B}"/>
                    </a:ext>
                  </a:extLst>
                </p:cNvPr>
                <p:cNvPicPr/>
                <p:nvPr/>
              </p:nvPicPr>
              <p:blipFill>
                <a:blip r:embed="rId6"/>
                <a:stretch>
                  <a:fillRect/>
                </a:stretch>
              </p:blipFill>
              <p:spPr>
                <a:xfrm>
                  <a:off x="5419080" y="20275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059" name="Ink 2058">
                  <a:extLst>
                    <a:ext uri="{FF2B5EF4-FFF2-40B4-BE49-F238E27FC236}">
                      <a16:creationId xmlns:a16="http://schemas.microsoft.com/office/drawing/2014/main" id="{382C6B34-71AB-2741-8E0F-F61BBB02F24F}"/>
                    </a:ext>
                  </a:extLst>
                </p14:cNvPr>
                <p14:cNvContentPartPr/>
                <p14:nvPr/>
              </p14:nvContentPartPr>
              <p14:xfrm>
                <a:off x="5531760" y="2063160"/>
                <a:ext cx="360" cy="360"/>
              </p14:xfrm>
            </p:contentPart>
          </mc:Choice>
          <mc:Fallback xmlns="">
            <p:pic>
              <p:nvPicPr>
                <p:cNvPr id="2059" name="Ink 2058">
                  <a:extLst>
                    <a:ext uri="{FF2B5EF4-FFF2-40B4-BE49-F238E27FC236}">
                      <a16:creationId xmlns:a16="http://schemas.microsoft.com/office/drawing/2014/main" id="{382C6B34-71AB-2741-8E0F-F61BBB02F24F}"/>
                    </a:ext>
                  </a:extLst>
                </p:cNvPr>
                <p:cNvPicPr/>
                <p:nvPr/>
              </p:nvPicPr>
              <p:blipFill>
                <a:blip r:embed="rId6"/>
                <a:stretch>
                  <a:fillRect/>
                </a:stretch>
              </p:blipFill>
              <p:spPr>
                <a:xfrm>
                  <a:off x="5495760" y="20275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60" name="Ink 2059">
                  <a:extLst>
                    <a:ext uri="{FF2B5EF4-FFF2-40B4-BE49-F238E27FC236}">
                      <a16:creationId xmlns:a16="http://schemas.microsoft.com/office/drawing/2014/main" id="{A2BB9DC5-D341-6346-B1A6-D06358736D84}"/>
                    </a:ext>
                  </a:extLst>
                </p14:cNvPr>
                <p14:cNvContentPartPr/>
                <p14:nvPr/>
              </p14:nvContentPartPr>
              <p14:xfrm>
                <a:off x="5591880" y="2088360"/>
                <a:ext cx="360" cy="360"/>
              </p14:xfrm>
            </p:contentPart>
          </mc:Choice>
          <mc:Fallback xmlns="">
            <p:pic>
              <p:nvPicPr>
                <p:cNvPr id="2060" name="Ink 2059">
                  <a:extLst>
                    <a:ext uri="{FF2B5EF4-FFF2-40B4-BE49-F238E27FC236}">
                      <a16:creationId xmlns:a16="http://schemas.microsoft.com/office/drawing/2014/main" id="{A2BB9DC5-D341-6346-B1A6-D06358736D84}"/>
                    </a:ext>
                  </a:extLst>
                </p:cNvPr>
                <p:cNvPicPr/>
                <p:nvPr/>
              </p:nvPicPr>
              <p:blipFill>
                <a:blip r:embed="rId6"/>
                <a:stretch>
                  <a:fillRect/>
                </a:stretch>
              </p:blipFill>
              <p:spPr>
                <a:xfrm>
                  <a:off x="5555880" y="205236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2061" name="Ink 2060">
                <a:extLst>
                  <a:ext uri="{FF2B5EF4-FFF2-40B4-BE49-F238E27FC236}">
                    <a16:creationId xmlns:a16="http://schemas.microsoft.com/office/drawing/2014/main" id="{365EAE34-864C-8845-8BA2-16BBB827AC88}"/>
                  </a:ext>
                </a:extLst>
              </p14:cNvPr>
              <p14:cNvContentPartPr/>
              <p14:nvPr/>
            </p14:nvContentPartPr>
            <p14:xfrm>
              <a:off x="5812200" y="2066040"/>
              <a:ext cx="360" cy="360"/>
            </p14:xfrm>
          </p:contentPart>
        </mc:Choice>
        <mc:Fallback xmlns="">
          <p:pic>
            <p:nvPicPr>
              <p:cNvPr id="2061" name="Ink 2060">
                <a:extLst>
                  <a:ext uri="{FF2B5EF4-FFF2-40B4-BE49-F238E27FC236}">
                    <a16:creationId xmlns:a16="http://schemas.microsoft.com/office/drawing/2014/main" id="{365EAE34-864C-8845-8BA2-16BBB827AC88}"/>
                  </a:ext>
                </a:extLst>
              </p:cNvPr>
              <p:cNvPicPr/>
              <p:nvPr/>
            </p:nvPicPr>
            <p:blipFill>
              <a:blip r:embed="rId6"/>
              <a:stretch>
                <a:fillRect/>
              </a:stretch>
            </p:blipFill>
            <p:spPr>
              <a:xfrm>
                <a:off x="5776200" y="20304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62" name="Ink 2061">
                <a:extLst>
                  <a:ext uri="{FF2B5EF4-FFF2-40B4-BE49-F238E27FC236}">
                    <a16:creationId xmlns:a16="http://schemas.microsoft.com/office/drawing/2014/main" id="{D72303B3-6472-6C44-9178-9F2824BF5131}"/>
                  </a:ext>
                </a:extLst>
              </p14:cNvPr>
              <p14:cNvContentPartPr/>
              <p14:nvPr/>
            </p14:nvContentPartPr>
            <p14:xfrm>
              <a:off x="5480280" y="2207520"/>
              <a:ext cx="8280" cy="2880"/>
            </p14:xfrm>
          </p:contentPart>
        </mc:Choice>
        <mc:Fallback xmlns="">
          <p:pic>
            <p:nvPicPr>
              <p:cNvPr id="2062" name="Ink 2061">
                <a:extLst>
                  <a:ext uri="{FF2B5EF4-FFF2-40B4-BE49-F238E27FC236}">
                    <a16:creationId xmlns:a16="http://schemas.microsoft.com/office/drawing/2014/main" id="{D72303B3-6472-6C44-9178-9F2824BF5131}"/>
                  </a:ext>
                </a:extLst>
              </p:cNvPr>
              <p:cNvPicPr/>
              <p:nvPr/>
            </p:nvPicPr>
            <p:blipFill>
              <a:blip r:embed="rId81"/>
              <a:stretch>
                <a:fillRect/>
              </a:stretch>
            </p:blipFill>
            <p:spPr>
              <a:xfrm>
                <a:off x="5444640" y="2171880"/>
                <a:ext cx="79920" cy="74520"/>
              </a:xfrm>
              <a:prstGeom prst="rect">
                <a:avLst/>
              </a:prstGeom>
            </p:spPr>
          </p:pic>
        </mc:Fallback>
      </mc:AlternateContent>
      <p:grpSp>
        <p:nvGrpSpPr>
          <p:cNvPr id="2085" name="Group 2084">
            <a:extLst>
              <a:ext uri="{FF2B5EF4-FFF2-40B4-BE49-F238E27FC236}">
                <a16:creationId xmlns:a16="http://schemas.microsoft.com/office/drawing/2014/main" id="{2ED23ECB-66E5-F745-BCC7-9E68D6582B9A}"/>
              </a:ext>
            </a:extLst>
          </p:cNvPr>
          <p:cNvGrpSpPr/>
          <p:nvPr/>
        </p:nvGrpSpPr>
        <p:grpSpPr>
          <a:xfrm>
            <a:off x="4714560" y="2261880"/>
            <a:ext cx="231480" cy="77040"/>
            <a:chOff x="4714560" y="2261880"/>
            <a:chExt cx="231480" cy="77040"/>
          </a:xfrm>
        </p:grpSpPr>
        <mc:AlternateContent xmlns:mc="http://schemas.openxmlformats.org/markup-compatibility/2006" xmlns:p14="http://schemas.microsoft.com/office/powerpoint/2010/main">
          <mc:Choice Requires="p14">
            <p:contentPart p14:bwMode="auto" r:id="rId82">
              <p14:nvContentPartPr>
                <p14:cNvPr id="27" name="Ink 26">
                  <a:extLst>
                    <a:ext uri="{FF2B5EF4-FFF2-40B4-BE49-F238E27FC236}">
                      <a16:creationId xmlns:a16="http://schemas.microsoft.com/office/drawing/2014/main" id="{08B69B5B-CED7-6F46-8249-8612468A2F05}"/>
                    </a:ext>
                  </a:extLst>
                </p14:cNvPr>
                <p14:cNvContentPartPr/>
                <p14:nvPr/>
              </p14:nvContentPartPr>
              <p14:xfrm>
                <a:off x="4714560" y="2338560"/>
                <a:ext cx="360" cy="360"/>
              </p14:xfrm>
            </p:contentPart>
          </mc:Choice>
          <mc:Fallback xmlns="">
            <p:pic>
              <p:nvPicPr>
                <p:cNvPr id="27" name="Ink 26">
                  <a:extLst>
                    <a:ext uri="{FF2B5EF4-FFF2-40B4-BE49-F238E27FC236}">
                      <a16:creationId xmlns:a16="http://schemas.microsoft.com/office/drawing/2014/main" id="{08B69B5B-CED7-6F46-8249-8612468A2F05}"/>
                    </a:ext>
                  </a:extLst>
                </p:cNvPr>
                <p:cNvPicPr/>
                <p:nvPr/>
              </p:nvPicPr>
              <p:blipFill>
                <a:blip r:embed="rId6"/>
                <a:stretch>
                  <a:fillRect/>
                </a:stretch>
              </p:blipFill>
              <p:spPr>
                <a:xfrm>
                  <a:off x="4678560" y="2302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0" name="Ink 29">
                  <a:extLst>
                    <a:ext uri="{FF2B5EF4-FFF2-40B4-BE49-F238E27FC236}">
                      <a16:creationId xmlns:a16="http://schemas.microsoft.com/office/drawing/2014/main" id="{DF4F6946-4E70-4E48-8F16-6935F17DF7E9}"/>
                    </a:ext>
                  </a:extLst>
                </p14:cNvPr>
                <p14:cNvContentPartPr/>
                <p14:nvPr/>
              </p14:nvContentPartPr>
              <p14:xfrm>
                <a:off x="4945680" y="2261880"/>
                <a:ext cx="360" cy="360"/>
              </p14:xfrm>
            </p:contentPart>
          </mc:Choice>
          <mc:Fallback xmlns="">
            <p:pic>
              <p:nvPicPr>
                <p:cNvPr id="30" name="Ink 29">
                  <a:extLst>
                    <a:ext uri="{FF2B5EF4-FFF2-40B4-BE49-F238E27FC236}">
                      <a16:creationId xmlns:a16="http://schemas.microsoft.com/office/drawing/2014/main" id="{DF4F6946-4E70-4E48-8F16-6935F17DF7E9}"/>
                    </a:ext>
                  </a:extLst>
                </p:cNvPr>
                <p:cNvPicPr/>
                <p:nvPr/>
              </p:nvPicPr>
              <p:blipFill>
                <a:blip r:embed="rId6"/>
                <a:stretch>
                  <a:fillRect/>
                </a:stretch>
              </p:blipFill>
              <p:spPr>
                <a:xfrm>
                  <a:off x="4909680" y="22262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2" name="Ink 31">
                  <a:extLst>
                    <a:ext uri="{FF2B5EF4-FFF2-40B4-BE49-F238E27FC236}">
                      <a16:creationId xmlns:a16="http://schemas.microsoft.com/office/drawing/2014/main" id="{F2C2702E-FCEC-0E4E-9B1D-D3AC11883A17}"/>
                    </a:ext>
                  </a:extLst>
                </p14:cNvPr>
                <p14:cNvContentPartPr/>
                <p14:nvPr/>
              </p14:nvContentPartPr>
              <p14:xfrm>
                <a:off x="4801320" y="2324160"/>
                <a:ext cx="360" cy="360"/>
              </p14:xfrm>
            </p:contentPart>
          </mc:Choice>
          <mc:Fallback xmlns="">
            <p:pic>
              <p:nvPicPr>
                <p:cNvPr id="32" name="Ink 31">
                  <a:extLst>
                    <a:ext uri="{FF2B5EF4-FFF2-40B4-BE49-F238E27FC236}">
                      <a16:creationId xmlns:a16="http://schemas.microsoft.com/office/drawing/2014/main" id="{F2C2702E-FCEC-0E4E-9B1D-D3AC11883A17}"/>
                    </a:ext>
                  </a:extLst>
                </p:cNvPr>
                <p:cNvPicPr/>
                <p:nvPr/>
              </p:nvPicPr>
              <p:blipFill>
                <a:blip r:embed="rId6"/>
                <a:stretch>
                  <a:fillRect/>
                </a:stretch>
              </p:blipFill>
              <p:spPr>
                <a:xfrm>
                  <a:off x="4765680" y="22881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063" name="Ink 2062">
                  <a:extLst>
                    <a:ext uri="{FF2B5EF4-FFF2-40B4-BE49-F238E27FC236}">
                      <a16:creationId xmlns:a16="http://schemas.microsoft.com/office/drawing/2014/main" id="{84927543-996E-054E-BB12-5CDCBC9BC7E4}"/>
                    </a:ext>
                  </a:extLst>
                </p14:cNvPr>
                <p14:cNvContentPartPr/>
                <p14:nvPr/>
              </p14:nvContentPartPr>
              <p14:xfrm>
                <a:off x="4938120" y="2282760"/>
                <a:ext cx="360" cy="360"/>
              </p14:xfrm>
            </p:contentPart>
          </mc:Choice>
          <mc:Fallback xmlns="">
            <p:pic>
              <p:nvPicPr>
                <p:cNvPr id="2063" name="Ink 2062">
                  <a:extLst>
                    <a:ext uri="{FF2B5EF4-FFF2-40B4-BE49-F238E27FC236}">
                      <a16:creationId xmlns:a16="http://schemas.microsoft.com/office/drawing/2014/main" id="{84927543-996E-054E-BB12-5CDCBC9BC7E4}"/>
                    </a:ext>
                  </a:extLst>
                </p:cNvPr>
                <p:cNvPicPr/>
                <p:nvPr/>
              </p:nvPicPr>
              <p:blipFill>
                <a:blip r:embed="rId6"/>
                <a:stretch>
                  <a:fillRect/>
                </a:stretch>
              </p:blipFill>
              <p:spPr>
                <a:xfrm>
                  <a:off x="4902120" y="2247120"/>
                  <a:ext cx="72000" cy="72000"/>
                </a:xfrm>
                <a:prstGeom prst="rect">
                  <a:avLst/>
                </a:prstGeom>
              </p:spPr>
            </p:pic>
          </mc:Fallback>
        </mc:AlternateContent>
      </p:grpSp>
      <p:grpSp>
        <p:nvGrpSpPr>
          <p:cNvPr id="2092" name="Group 2091">
            <a:extLst>
              <a:ext uri="{FF2B5EF4-FFF2-40B4-BE49-F238E27FC236}">
                <a16:creationId xmlns:a16="http://schemas.microsoft.com/office/drawing/2014/main" id="{93D52C8D-362A-6E4D-B6DB-68F1784D593F}"/>
              </a:ext>
            </a:extLst>
          </p:cNvPr>
          <p:cNvGrpSpPr/>
          <p:nvPr/>
        </p:nvGrpSpPr>
        <p:grpSpPr>
          <a:xfrm>
            <a:off x="4439160" y="2120400"/>
            <a:ext cx="134280" cy="9720"/>
            <a:chOff x="4439160" y="2120400"/>
            <a:chExt cx="134280" cy="9720"/>
          </a:xfrm>
        </p:grpSpPr>
        <mc:AlternateContent xmlns:mc="http://schemas.openxmlformats.org/markup-compatibility/2006" xmlns:p14="http://schemas.microsoft.com/office/powerpoint/2010/main">
          <mc:Choice Requires="p14">
            <p:contentPart p14:bwMode="auto" r:id="rId86">
              <p14:nvContentPartPr>
                <p14:cNvPr id="33" name="Ink 32">
                  <a:extLst>
                    <a:ext uri="{FF2B5EF4-FFF2-40B4-BE49-F238E27FC236}">
                      <a16:creationId xmlns:a16="http://schemas.microsoft.com/office/drawing/2014/main" id="{8C23AEC2-018F-134D-86AA-D927E9991841}"/>
                    </a:ext>
                  </a:extLst>
                </p14:cNvPr>
                <p14:cNvContentPartPr/>
                <p14:nvPr/>
              </p14:nvContentPartPr>
              <p14:xfrm>
                <a:off x="4556880" y="2120400"/>
                <a:ext cx="360" cy="360"/>
              </p14:xfrm>
            </p:contentPart>
          </mc:Choice>
          <mc:Fallback xmlns="">
            <p:pic>
              <p:nvPicPr>
                <p:cNvPr id="33" name="Ink 32">
                  <a:extLst>
                    <a:ext uri="{FF2B5EF4-FFF2-40B4-BE49-F238E27FC236}">
                      <a16:creationId xmlns:a16="http://schemas.microsoft.com/office/drawing/2014/main" id="{8C23AEC2-018F-134D-86AA-D927E9991841}"/>
                    </a:ext>
                  </a:extLst>
                </p:cNvPr>
                <p:cNvPicPr/>
                <p:nvPr/>
              </p:nvPicPr>
              <p:blipFill>
                <a:blip r:embed="rId6"/>
                <a:stretch>
                  <a:fillRect/>
                </a:stretch>
              </p:blipFill>
              <p:spPr>
                <a:xfrm>
                  <a:off x="4521240" y="20847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064" name="Ink 2063">
                  <a:extLst>
                    <a:ext uri="{FF2B5EF4-FFF2-40B4-BE49-F238E27FC236}">
                      <a16:creationId xmlns:a16="http://schemas.microsoft.com/office/drawing/2014/main" id="{63F23530-B3D5-304E-9BED-3084CC688EE9}"/>
                    </a:ext>
                  </a:extLst>
                </p14:cNvPr>
                <p14:cNvContentPartPr/>
                <p14:nvPr/>
              </p14:nvContentPartPr>
              <p14:xfrm>
                <a:off x="4573080" y="2122920"/>
                <a:ext cx="360" cy="360"/>
              </p14:xfrm>
            </p:contentPart>
          </mc:Choice>
          <mc:Fallback xmlns="">
            <p:pic>
              <p:nvPicPr>
                <p:cNvPr id="2064" name="Ink 2063">
                  <a:extLst>
                    <a:ext uri="{FF2B5EF4-FFF2-40B4-BE49-F238E27FC236}">
                      <a16:creationId xmlns:a16="http://schemas.microsoft.com/office/drawing/2014/main" id="{63F23530-B3D5-304E-9BED-3084CC688EE9}"/>
                    </a:ext>
                  </a:extLst>
                </p:cNvPr>
                <p:cNvPicPr/>
                <p:nvPr/>
              </p:nvPicPr>
              <p:blipFill>
                <a:blip r:embed="rId6"/>
                <a:stretch>
                  <a:fillRect/>
                </a:stretch>
              </p:blipFill>
              <p:spPr>
                <a:xfrm>
                  <a:off x="4537440" y="2086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65" name="Ink 2064">
                  <a:extLst>
                    <a:ext uri="{FF2B5EF4-FFF2-40B4-BE49-F238E27FC236}">
                      <a16:creationId xmlns:a16="http://schemas.microsoft.com/office/drawing/2014/main" id="{1E0C0665-9F3A-C741-B828-CD1845A87264}"/>
                    </a:ext>
                  </a:extLst>
                </p14:cNvPr>
                <p14:cNvContentPartPr/>
                <p14:nvPr/>
              </p14:nvContentPartPr>
              <p14:xfrm>
                <a:off x="4439160" y="2129760"/>
                <a:ext cx="360" cy="360"/>
              </p14:xfrm>
            </p:contentPart>
          </mc:Choice>
          <mc:Fallback xmlns="">
            <p:pic>
              <p:nvPicPr>
                <p:cNvPr id="2065" name="Ink 2064">
                  <a:extLst>
                    <a:ext uri="{FF2B5EF4-FFF2-40B4-BE49-F238E27FC236}">
                      <a16:creationId xmlns:a16="http://schemas.microsoft.com/office/drawing/2014/main" id="{1E0C0665-9F3A-C741-B828-CD1845A87264}"/>
                    </a:ext>
                  </a:extLst>
                </p:cNvPr>
                <p:cNvPicPr/>
                <p:nvPr/>
              </p:nvPicPr>
              <p:blipFill>
                <a:blip r:embed="rId6"/>
                <a:stretch>
                  <a:fillRect/>
                </a:stretch>
              </p:blipFill>
              <p:spPr>
                <a:xfrm>
                  <a:off x="4403520" y="209412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2066" name="Ink 2065">
                <a:extLst>
                  <a:ext uri="{FF2B5EF4-FFF2-40B4-BE49-F238E27FC236}">
                    <a16:creationId xmlns:a16="http://schemas.microsoft.com/office/drawing/2014/main" id="{D85DC937-8F78-E245-9906-C5B7EFEC1098}"/>
                  </a:ext>
                </a:extLst>
              </p14:cNvPr>
              <p14:cNvContentPartPr/>
              <p14:nvPr/>
            </p14:nvContentPartPr>
            <p14:xfrm>
              <a:off x="4455720" y="2608200"/>
              <a:ext cx="360" cy="360"/>
            </p14:xfrm>
          </p:contentPart>
        </mc:Choice>
        <mc:Fallback xmlns="">
          <p:pic>
            <p:nvPicPr>
              <p:cNvPr id="2066" name="Ink 2065">
                <a:extLst>
                  <a:ext uri="{FF2B5EF4-FFF2-40B4-BE49-F238E27FC236}">
                    <a16:creationId xmlns:a16="http://schemas.microsoft.com/office/drawing/2014/main" id="{D85DC937-8F78-E245-9906-C5B7EFEC1098}"/>
                  </a:ext>
                </a:extLst>
              </p:cNvPr>
              <p:cNvPicPr/>
              <p:nvPr/>
            </p:nvPicPr>
            <p:blipFill>
              <a:blip r:embed="rId6"/>
              <a:stretch>
                <a:fillRect/>
              </a:stretch>
            </p:blipFill>
            <p:spPr>
              <a:xfrm>
                <a:off x="4420080" y="2572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67" name="Ink 2066">
                <a:extLst>
                  <a:ext uri="{FF2B5EF4-FFF2-40B4-BE49-F238E27FC236}">
                    <a16:creationId xmlns:a16="http://schemas.microsoft.com/office/drawing/2014/main" id="{2FB65882-5383-A74A-A369-D4A0F0C47010}"/>
                  </a:ext>
                </a:extLst>
              </p14:cNvPr>
              <p14:cNvContentPartPr/>
              <p14:nvPr/>
            </p14:nvContentPartPr>
            <p14:xfrm>
              <a:off x="4557960" y="2897280"/>
              <a:ext cx="360" cy="360"/>
            </p14:xfrm>
          </p:contentPart>
        </mc:Choice>
        <mc:Fallback xmlns="">
          <p:pic>
            <p:nvPicPr>
              <p:cNvPr id="2067" name="Ink 2066">
                <a:extLst>
                  <a:ext uri="{FF2B5EF4-FFF2-40B4-BE49-F238E27FC236}">
                    <a16:creationId xmlns:a16="http://schemas.microsoft.com/office/drawing/2014/main" id="{2FB65882-5383-A74A-A369-D4A0F0C47010}"/>
                  </a:ext>
                </a:extLst>
              </p:cNvPr>
              <p:cNvPicPr/>
              <p:nvPr/>
            </p:nvPicPr>
            <p:blipFill>
              <a:blip r:embed="rId6"/>
              <a:stretch>
                <a:fillRect/>
              </a:stretch>
            </p:blipFill>
            <p:spPr>
              <a:xfrm>
                <a:off x="4521960" y="28612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068" name="Ink 2067">
                <a:extLst>
                  <a:ext uri="{FF2B5EF4-FFF2-40B4-BE49-F238E27FC236}">
                    <a16:creationId xmlns:a16="http://schemas.microsoft.com/office/drawing/2014/main" id="{E8CEC47B-F44C-7744-9781-E0E06496AD79}"/>
                  </a:ext>
                </a:extLst>
              </p14:cNvPr>
              <p14:cNvContentPartPr/>
              <p14:nvPr/>
            </p14:nvContentPartPr>
            <p14:xfrm>
              <a:off x="4501440" y="2982600"/>
              <a:ext cx="360" cy="360"/>
            </p14:xfrm>
          </p:contentPart>
        </mc:Choice>
        <mc:Fallback xmlns="">
          <p:pic>
            <p:nvPicPr>
              <p:cNvPr id="2068" name="Ink 2067">
                <a:extLst>
                  <a:ext uri="{FF2B5EF4-FFF2-40B4-BE49-F238E27FC236}">
                    <a16:creationId xmlns:a16="http://schemas.microsoft.com/office/drawing/2014/main" id="{E8CEC47B-F44C-7744-9781-E0E06496AD79}"/>
                  </a:ext>
                </a:extLst>
              </p:cNvPr>
              <p:cNvPicPr/>
              <p:nvPr/>
            </p:nvPicPr>
            <p:blipFill>
              <a:blip r:embed="rId6"/>
              <a:stretch>
                <a:fillRect/>
              </a:stretch>
            </p:blipFill>
            <p:spPr>
              <a:xfrm>
                <a:off x="4465440" y="29469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69" name="Ink 2068">
                <a:extLst>
                  <a:ext uri="{FF2B5EF4-FFF2-40B4-BE49-F238E27FC236}">
                    <a16:creationId xmlns:a16="http://schemas.microsoft.com/office/drawing/2014/main" id="{5E280323-B0C8-554F-B91C-E713E0723BBF}"/>
                  </a:ext>
                </a:extLst>
              </p14:cNvPr>
              <p14:cNvContentPartPr/>
              <p14:nvPr/>
            </p14:nvContentPartPr>
            <p14:xfrm>
              <a:off x="3970440" y="2934000"/>
              <a:ext cx="360" cy="360"/>
            </p14:xfrm>
          </p:contentPart>
        </mc:Choice>
        <mc:Fallback xmlns="">
          <p:pic>
            <p:nvPicPr>
              <p:cNvPr id="2069" name="Ink 2068">
                <a:extLst>
                  <a:ext uri="{FF2B5EF4-FFF2-40B4-BE49-F238E27FC236}">
                    <a16:creationId xmlns:a16="http://schemas.microsoft.com/office/drawing/2014/main" id="{5E280323-B0C8-554F-B91C-E713E0723BBF}"/>
                  </a:ext>
                </a:extLst>
              </p:cNvPr>
              <p:cNvPicPr/>
              <p:nvPr/>
            </p:nvPicPr>
            <p:blipFill>
              <a:blip r:embed="rId6"/>
              <a:stretch>
                <a:fillRect/>
              </a:stretch>
            </p:blipFill>
            <p:spPr>
              <a:xfrm>
                <a:off x="3934440" y="28983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070" name="Ink 2069">
                <a:extLst>
                  <a:ext uri="{FF2B5EF4-FFF2-40B4-BE49-F238E27FC236}">
                    <a16:creationId xmlns:a16="http://schemas.microsoft.com/office/drawing/2014/main" id="{D814A1C5-7B98-A34D-B178-7F38EE7FB962}"/>
                  </a:ext>
                </a:extLst>
              </p14:cNvPr>
              <p14:cNvContentPartPr/>
              <p14:nvPr/>
            </p14:nvContentPartPr>
            <p14:xfrm>
              <a:off x="3865320" y="3132000"/>
              <a:ext cx="4680" cy="8640"/>
            </p14:xfrm>
          </p:contentPart>
        </mc:Choice>
        <mc:Fallback xmlns="">
          <p:pic>
            <p:nvPicPr>
              <p:cNvPr id="2070" name="Ink 2069">
                <a:extLst>
                  <a:ext uri="{FF2B5EF4-FFF2-40B4-BE49-F238E27FC236}">
                    <a16:creationId xmlns:a16="http://schemas.microsoft.com/office/drawing/2014/main" id="{D814A1C5-7B98-A34D-B178-7F38EE7FB962}"/>
                  </a:ext>
                </a:extLst>
              </p:cNvPr>
              <p:cNvPicPr/>
              <p:nvPr/>
            </p:nvPicPr>
            <p:blipFill>
              <a:blip r:embed="rId94"/>
              <a:stretch>
                <a:fillRect/>
              </a:stretch>
            </p:blipFill>
            <p:spPr>
              <a:xfrm>
                <a:off x="3829320" y="3096000"/>
                <a:ext cx="763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071" name="Ink 2070">
                <a:extLst>
                  <a:ext uri="{FF2B5EF4-FFF2-40B4-BE49-F238E27FC236}">
                    <a16:creationId xmlns:a16="http://schemas.microsoft.com/office/drawing/2014/main" id="{88A46AE1-7148-B54F-8374-089554D1A7BC}"/>
                  </a:ext>
                </a:extLst>
              </p14:cNvPr>
              <p14:cNvContentPartPr/>
              <p14:nvPr/>
            </p14:nvContentPartPr>
            <p14:xfrm>
              <a:off x="3431880" y="3796200"/>
              <a:ext cx="360" cy="360"/>
            </p14:xfrm>
          </p:contentPart>
        </mc:Choice>
        <mc:Fallback xmlns="">
          <p:pic>
            <p:nvPicPr>
              <p:cNvPr id="2071" name="Ink 2070">
                <a:extLst>
                  <a:ext uri="{FF2B5EF4-FFF2-40B4-BE49-F238E27FC236}">
                    <a16:creationId xmlns:a16="http://schemas.microsoft.com/office/drawing/2014/main" id="{88A46AE1-7148-B54F-8374-089554D1A7BC}"/>
                  </a:ext>
                </a:extLst>
              </p:cNvPr>
              <p:cNvPicPr/>
              <p:nvPr/>
            </p:nvPicPr>
            <p:blipFill>
              <a:blip r:embed="rId6"/>
              <a:stretch>
                <a:fillRect/>
              </a:stretch>
            </p:blipFill>
            <p:spPr>
              <a:xfrm>
                <a:off x="3396240" y="37602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072" name="Ink 2071">
                <a:extLst>
                  <a:ext uri="{FF2B5EF4-FFF2-40B4-BE49-F238E27FC236}">
                    <a16:creationId xmlns:a16="http://schemas.microsoft.com/office/drawing/2014/main" id="{76427B76-60E6-3040-9061-6A0F78FCC107}"/>
                  </a:ext>
                </a:extLst>
              </p14:cNvPr>
              <p14:cNvContentPartPr/>
              <p14:nvPr/>
            </p14:nvContentPartPr>
            <p14:xfrm>
              <a:off x="3104280" y="3859920"/>
              <a:ext cx="360" cy="360"/>
            </p14:xfrm>
          </p:contentPart>
        </mc:Choice>
        <mc:Fallback xmlns="">
          <p:pic>
            <p:nvPicPr>
              <p:cNvPr id="2072" name="Ink 2071">
                <a:extLst>
                  <a:ext uri="{FF2B5EF4-FFF2-40B4-BE49-F238E27FC236}">
                    <a16:creationId xmlns:a16="http://schemas.microsoft.com/office/drawing/2014/main" id="{76427B76-60E6-3040-9061-6A0F78FCC107}"/>
                  </a:ext>
                </a:extLst>
              </p:cNvPr>
              <p:cNvPicPr/>
              <p:nvPr/>
            </p:nvPicPr>
            <p:blipFill>
              <a:blip r:embed="rId6"/>
              <a:stretch>
                <a:fillRect/>
              </a:stretch>
            </p:blipFill>
            <p:spPr>
              <a:xfrm>
                <a:off x="3068640" y="3823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073" name="Ink 2072">
                <a:extLst>
                  <a:ext uri="{FF2B5EF4-FFF2-40B4-BE49-F238E27FC236}">
                    <a16:creationId xmlns:a16="http://schemas.microsoft.com/office/drawing/2014/main" id="{A96B2177-31A9-CA47-81D0-2F061A6F54ED}"/>
                  </a:ext>
                </a:extLst>
              </p14:cNvPr>
              <p14:cNvContentPartPr/>
              <p14:nvPr/>
            </p14:nvContentPartPr>
            <p14:xfrm>
              <a:off x="2773440" y="3670560"/>
              <a:ext cx="360" cy="360"/>
            </p14:xfrm>
          </p:contentPart>
        </mc:Choice>
        <mc:Fallback xmlns="">
          <p:pic>
            <p:nvPicPr>
              <p:cNvPr id="2073" name="Ink 2072">
                <a:extLst>
                  <a:ext uri="{FF2B5EF4-FFF2-40B4-BE49-F238E27FC236}">
                    <a16:creationId xmlns:a16="http://schemas.microsoft.com/office/drawing/2014/main" id="{A96B2177-31A9-CA47-81D0-2F061A6F54ED}"/>
                  </a:ext>
                </a:extLst>
              </p:cNvPr>
              <p:cNvPicPr/>
              <p:nvPr/>
            </p:nvPicPr>
            <p:blipFill>
              <a:blip r:embed="rId6"/>
              <a:stretch>
                <a:fillRect/>
              </a:stretch>
            </p:blipFill>
            <p:spPr>
              <a:xfrm>
                <a:off x="2737800" y="3634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74" name="Ink 2073">
                <a:extLst>
                  <a:ext uri="{FF2B5EF4-FFF2-40B4-BE49-F238E27FC236}">
                    <a16:creationId xmlns:a16="http://schemas.microsoft.com/office/drawing/2014/main" id="{2F901B58-8F86-C140-982B-BDBEF37EDF05}"/>
                  </a:ext>
                </a:extLst>
              </p14:cNvPr>
              <p14:cNvContentPartPr/>
              <p14:nvPr/>
            </p14:nvContentPartPr>
            <p14:xfrm>
              <a:off x="3002400" y="4206240"/>
              <a:ext cx="360" cy="360"/>
            </p14:xfrm>
          </p:contentPart>
        </mc:Choice>
        <mc:Fallback xmlns="">
          <p:pic>
            <p:nvPicPr>
              <p:cNvPr id="2074" name="Ink 2073">
                <a:extLst>
                  <a:ext uri="{FF2B5EF4-FFF2-40B4-BE49-F238E27FC236}">
                    <a16:creationId xmlns:a16="http://schemas.microsoft.com/office/drawing/2014/main" id="{2F901B58-8F86-C140-982B-BDBEF37EDF05}"/>
                  </a:ext>
                </a:extLst>
              </p:cNvPr>
              <p:cNvPicPr/>
              <p:nvPr/>
            </p:nvPicPr>
            <p:blipFill>
              <a:blip r:embed="rId6"/>
              <a:stretch>
                <a:fillRect/>
              </a:stretch>
            </p:blipFill>
            <p:spPr>
              <a:xfrm>
                <a:off x="2966760" y="41706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075" name="Ink 2074">
                <a:extLst>
                  <a:ext uri="{FF2B5EF4-FFF2-40B4-BE49-F238E27FC236}">
                    <a16:creationId xmlns:a16="http://schemas.microsoft.com/office/drawing/2014/main" id="{062E93B3-2BB0-A94A-964E-425C4E3640A1}"/>
                  </a:ext>
                </a:extLst>
              </p14:cNvPr>
              <p14:cNvContentPartPr/>
              <p14:nvPr/>
            </p14:nvContentPartPr>
            <p14:xfrm>
              <a:off x="3012480" y="4546440"/>
              <a:ext cx="360" cy="360"/>
            </p14:xfrm>
          </p:contentPart>
        </mc:Choice>
        <mc:Fallback xmlns="">
          <p:pic>
            <p:nvPicPr>
              <p:cNvPr id="2075" name="Ink 2074">
                <a:extLst>
                  <a:ext uri="{FF2B5EF4-FFF2-40B4-BE49-F238E27FC236}">
                    <a16:creationId xmlns:a16="http://schemas.microsoft.com/office/drawing/2014/main" id="{062E93B3-2BB0-A94A-964E-425C4E3640A1}"/>
                  </a:ext>
                </a:extLst>
              </p:cNvPr>
              <p:cNvPicPr/>
              <p:nvPr/>
            </p:nvPicPr>
            <p:blipFill>
              <a:blip r:embed="rId6"/>
              <a:stretch>
                <a:fillRect/>
              </a:stretch>
            </p:blipFill>
            <p:spPr>
              <a:xfrm>
                <a:off x="2976840" y="4510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76" name="Ink 2075">
                <a:extLst>
                  <a:ext uri="{FF2B5EF4-FFF2-40B4-BE49-F238E27FC236}">
                    <a16:creationId xmlns:a16="http://schemas.microsoft.com/office/drawing/2014/main" id="{D45B59B4-DB6A-7245-BECC-8D7A389EF04E}"/>
                  </a:ext>
                </a:extLst>
              </p14:cNvPr>
              <p14:cNvContentPartPr/>
              <p14:nvPr/>
            </p14:nvContentPartPr>
            <p14:xfrm>
              <a:off x="2817720" y="5104800"/>
              <a:ext cx="360" cy="360"/>
            </p14:xfrm>
          </p:contentPart>
        </mc:Choice>
        <mc:Fallback xmlns="">
          <p:pic>
            <p:nvPicPr>
              <p:cNvPr id="2076" name="Ink 2075">
                <a:extLst>
                  <a:ext uri="{FF2B5EF4-FFF2-40B4-BE49-F238E27FC236}">
                    <a16:creationId xmlns:a16="http://schemas.microsoft.com/office/drawing/2014/main" id="{D45B59B4-DB6A-7245-BECC-8D7A389EF04E}"/>
                  </a:ext>
                </a:extLst>
              </p:cNvPr>
              <p:cNvPicPr/>
              <p:nvPr/>
            </p:nvPicPr>
            <p:blipFill>
              <a:blip r:embed="rId6"/>
              <a:stretch>
                <a:fillRect/>
              </a:stretch>
            </p:blipFill>
            <p:spPr>
              <a:xfrm>
                <a:off x="2781720" y="50688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077" name="Ink 2076">
                <a:extLst>
                  <a:ext uri="{FF2B5EF4-FFF2-40B4-BE49-F238E27FC236}">
                    <a16:creationId xmlns:a16="http://schemas.microsoft.com/office/drawing/2014/main" id="{30D7D95F-F7DD-974D-B5C2-E719F8406EA0}"/>
                  </a:ext>
                </a:extLst>
              </p14:cNvPr>
              <p14:cNvContentPartPr/>
              <p14:nvPr/>
            </p14:nvContentPartPr>
            <p14:xfrm>
              <a:off x="3011400" y="5227920"/>
              <a:ext cx="360" cy="360"/>
            </p14:xfrm>
          </p:contentPart>
        </mc:Choice>
        <mc:Fallback xmlns="">
          <p:pic>
            <p:nvPicPr>
              <p:cNvPr id="2077" name="Ink 2076">
                <a:extLst>
                  <a:ext uri="{FF2B5EF4-FFF2-40B4-BE49-F238E27FC236}">
                    <a16:creationId xmlns:a16="http://schemas.microsoft.com/office/drawing/2014/main" id="{30D7D95F-F7DD-974D-B5C2-E719F8406EA0}"/>
                  </a:ext>
                </a:extLst>
              </p:cNvPr>
              <p:cNvPicPr/>
              <p:nvPr/>
            </p:nvPicPr>
            <p:blipFill>
              <a:blip r:embed="rId6"/>
              <a:stretch>
                <a:fillRect/>
              </a:stretch>
            </p:blipFill>
            <p:spPr>
              <a:xfrm>
                <a:off x="2975400" y="51922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78" name="Ink 2077">
                <a:extLst>
                  <a:ext uri="{FF2B5EF4-FFF2-40B4-BE49-F238E27FC236}">
                    <a16:creationId xmlns:a16="http://schemas.microsoft.com/office/drawing/2014/main" id="{E3ABE96C-793A-014A-9675-6BAB7C17690A}"/>
                  </a:ext>
                </a:extLst>
              </p14:cNvPr>
              <p14:cNvContentPartPr/>
              <p14:nvPr/>
            </p14:nvContentPartPr>
            <p14:xfrm>
              <a:off x="2540160" y="5379120"/>
              <a:ext cx="360" cy="360"/>
            </p14:xfrm>
          </p:contentPart>
        </mc:Choice>
        <mc:Fallback xmlns="">
          <p:pic>
            <p:nvPicPr>
              <p:cNvPr id="2078" name="Ink 2077">
                <a:extLst>
                  <a:ext uri="{FF2B5EF4-FFF2-40B4-BE49-F238E27FC236}">
                    <a16:creationId xmlns:a16="http://schemas.microsoft.com/office/drawing/2014/main" id="{E3ABE96C-793A-014A-9675-6BAB7C17690A}"/>
                  </a:ext>
                </a:extLst>
              </p:cNvPr>
              <p:cNvPicPr/>
              <p:nvPr/>
            </p:nvPicPr>
            <p:blipFill>
              <a:blip r:embed="rId6"/>
              <a:stretch>
                <a:fillRect/>
              </a:stretch>
            </p:blipFill>
            <p:spPr>
              <a:xfrm>
                <a:off x="2504160" y="53431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079" name="Ink 2078">
                <a:extLst>
                  <a:ext uri="{FF2B5EF4-FFF2-40B4-BE49-F238E27FC236}">
                    <a16:creationId xmlns:a16="http://schemas.microsoft.com/office/drawing/2014/main" id="{E63C37B2-82A1-9843-90DB-207C96E7FFCB}"/>
                  </a:ext>
                </a:extLst>
              </p14:cNvPr>
              <p14:cNvContentPartPr/>
              <p14:nvPr/>
            </p14:nvContentPartPr>
            <p14:xfrm>
              <a:off x="2030400" y="5293080"/>
              <a:ext cx="43920" cy="8280"/>
            </p14:xfrm>
          </p:contentPart>
        </mc:Choice>
        <mc:Fallback xmlns="">
          <p:pic>
            <p:nvPicPr>
              <p:cNvPr id="2079" name="Ink 2078">
                <a:extLst>
                  <a:ext uri="{FF2B5EF4-FFF2-40B4-BE49-F238E27FC236}">
                    <a16:creationId xmlns:a16="http://schemas.microsoft.com/office/drawing/2014/main" id="{E63C37B2-82A1-9843-90DB-207C96E7FFCB}"/>
                  </a:ext>
                </a:extLst>
              </p:cNvPr>
              <p:cNvPicPr/>
              <p:nvPr/>
            </p:nvPicPr>
            <p:blipFill>
              <a:blip r:embed="rId104"/>
              <a:stretch>
                <a:fillRect/>
              </a:stretch>
            </p:blipFill>
            <p:spPr>
              <a:xfrm>
                <a:off x="1994400" y="5257080"/>
                <a:ext cx="1155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080" name="Ink 2079">
                <a:extLst>
                  <a:ext uri="{FF2B5EF4-FFF2-40B4-BE49-F238E27FC236}">
                    <a16:creationId xmlns:a16="http://schemas.microsoft.com/office/drawing/2014/main" id="{F49EF8FD-921E-6349-B7DD-7A46BF47F858}"/>
                  </a:ext>
                </a:extLst>
              </p14:cNvPr>
              <p14:cNvContentPartPr/>
              <p14:nvPr/>
            </p14:nvContentPartPr>
            <p14:xfrm>
              <a:off x="1333080" y="5181480"/>
              <a:ext cx="360" cy="360"/>
            </p14:xfrm>
          </p:contentPart>
        </mc:Choice>
        <mc:Fallback xmlns="">
          <p:pic>
            <p:nvPicPr>
              <p:cNvPr id="2080" name="Ink 2079">
                <a:extLst>
                  <a:ext uri="{FF2B5EF4-FFF2-40B4-BE49-F238E27FC236}">
                    <a16:creationId xmlns:a16="http://schemas.microsoft.com/office/drawing/2014/main" id="{F49EF8FD-921E-6349-B7DD-7A46BF47F858}"/>
                  </a:ext>
                </a:extLst>
              </p:cNvPr>
              <p:cNvPicPr/>
              <p:nvPr/>
            </p:nvPicPr>
            <p:blipFill>
              <a:blip r:embed="rId6"/>
              <a:stretch>
                <a:fillRect/>
              </a:stretch>
            </p:blipFill>
            <p:spPr>
              <a:xfrm>
                <a:off x="1297080" y="5145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81" name="Ink 2080">
                <a:extLst>
                  <a:ext uri="{FF2B5EF4-FFF2-40B4-BE49-F238E27FC236}">
                    <a16:creationId xmlns:a16="http://schemas.microsoft.com/office/drawing/2014/main" id="{0B003204-7C09-CF44-B0EA-43EFB358EF99}"/>
                  </a:ext>
                </a:extLst>
              </p14:cNvPr>
              <p14:cNvContentPartPr/>
              <p14:nvPr/>
            </p14:nvContentPartPr>
            <p14:xfrm>
              <a:off x="1112400" y="5415480"/>
              <a:ext cx="360" cy="360"/>
            </p14:xfrm>
          </p:contentPart>
        </mc:Choice>
        <mc:Fallback xmlns="">
          <p:pic>
            <p:nvPicPr>
              <p:cNvPr id="2081" name="Ink 2080">
                <a:extLst>
                  <a:ext uri="{FF2B5EF4-FFF2-40B4-BE49-F238E27FC236}">
                    <a16:creationId xmlns:a16="http://schemas.microsoft.com/office/drawing/2014/main" id="{0B003204-7C09-CF44-B0EA-43EFB358EF99}"/>
                  </a:ext>
                </a:extLst>
              </p:cNvPr>
              <p:cNvPicPr/>
              <p:nvPr/>
            </p:nvPicPr>
            <p:blipFill>
              <a:blip r:embed="rId6"/>
              <a:stretch>
                <a:fillRect/>
              </a:stretch>
            </p:blipFill>
            <p:spPr>
              <a:xfrm>
                <a:off x="1076400" y="5379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082" name="Ink 2081">
                <a:extLst>
                  <a:ext uri="{FF2B5EF4-FFF2-40B4-BE49-F238E27FC236}">
                    <a16:creationId xmlns:a16="http://schemas.microsoft.com/office/drawing/2014/main" id="{6D108685-4922-644D-8192-E79AF31E5887}"/>
                  </a:ext>
                </a:extLst>
              </p14:cNvPr>
              <p14:cNvContentPartPr/>
              <p14:nvPr/>
            </p14:nvContentPartPr>
            <p14:xfrm>
              <a:off x="932760" y="5470560"/>
              <a:ext cx="360" cy="360"/>
            </p14:xfrm>
          </p:contentPart>
        </mc:Choice>
        <mc:Fallback xmlns="">
          <p:pic>
            <p:nvPicPr>
              <p:cNvPr id="2082" name="Ink 2081">
                <a:extLst>
                  <a:ext uri="{FF2B5EF4-FFF2-40B4-BE49-F238E27FC236}">
                    <a16:creationId xmlns:a16="http://schemas.microsoft.com/office/drawing/2014/main" id="{6D108685-4922-644D-8192-E79AF31E5887}"/>
                  </a:ext>
                </a:extLst>
              </p:cNvPr>
              <p:cNvPicPr/>
              <p:nvPr/>
            </p:nvPicPr>
            <p:blipFill>
              <a:blip r:embed="rId6"/>
              <a:stretch>
                <a:fillRect/>
              </a:stretch>
            </p:blipFill>
            <p:spPr>
              <a:xfrm>
                <a:off x="896760" y="5434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83" name="Ink 2082">
                <a:extLst>
                  <a:ext uri="{FF2B5EF4-FFF2-40B4-BE49-F238E27FC236}">
                    <a16:creationId xmlns:a16="http://schemas.microsoft.com/office/drawing/2014/main" id="{E5A362DC-8FA7-0242-A26C-F1C7A1453945}"/>
                  </a:ext>
                </a:extLst>
              </p14:cNvPr>
              <p14:cNvContentPartPr/>
              <p14:nvPr/>
            </p14:nvContentPartPr>
            <p14:xfrm>
              <a:off x="732240" y="5527080"/>
              <a:ext cx="360" cy="360"/>
            </p14:xfrm>
          </p:contentPart>
        </mc:Choice>
        <mc:Fallback xmlns="">
          <p:pic>
            <p:nvPicPr>
              <p:cNvPr id="2083" name="Ink 2082">
                <a:extLst>
                  <a:ext uri="{FF2B5EF4-FFF2-40B4-BE49-F238E27FC236}">
                    <a16:creationId xmlns:a16="http://schemas.microsoft.com/office/drawing/2014/main" id="{E5A362DC-8FA7-0242-A26C-F1C7A1453945}"/>
                  </a:ext>
                </a:extLst>
              </p:cNvPr>
              <p:cNvPicPr/>
              <p:nvPr/>
            </p:nvPicPr>
            <p:blipFill>
              <a:blip r:embed="rId6"/>
              <a:stretch>
                <a:fillRect/>
              </a:stretch>
            </p:blipFill>
            <p:spPr>
              <a:xfrm>
                <a:off x="696240" y="5491440"/>
                <a:ext cx="72000" cy="72000"/>
              </a:xfrm>
              <a:prstGeom prst="rect">
                <a:avLst/>
              </a:prstGeom>
            </p:spPr>
          </p:pic>
        </mc:Fallback>
      </mc:AlternateContent>
      <p:sp>
        <p:nvSpPr>
          <p:cNvPr id="7" name="Oval 6">
            <a:extLst>
              <a:ext uri="{FF2B5EF4-FFF2-40B4-BE49-F238E27FC236}">
                <a16:creationId xmlns:a16="http://schemas.microsoft.com/office/drawing/2014/main" id="{A3ABA1B4-2B22-B327-B908-BB545C2137B0}"/>
              </a:ext>
            </a:extLst>
          </p:cNvPr>
          <p:cNvSpPr/>
          <p:nvPr/>
        </p:nvSpPr>
        <p:spPr>
          <a:xfrm rot="18575637">
            <a:off x="1393785" y="2976766"/>
            <a:ext cx="4151644" cy="1321349"/>
          </a:xfrm>
          <a:prstGeom prst="ellipse">
            <a:avLst/>
          </a:prstGeom>
          <a:solidFill>
            <a:schemeClr val="accent1">
              <a:alpha val="0"/>
            </a:schemeClr>
          </a:solid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ED5E770B-27E8-14EE-186B-62C05AE827E2}"/>
              </a:ext>
            </a:extLst>
          </p:cNvPr>
          <p:cNvCxnSpPr>
            <a:cxnSpLocks/>
          </p:cNvCxnSpPr>
          <p:nvPr/>
        </p:nvCxnSpPr>
        <p:spPr>
          <a:xfrm flipH="1">
            <a:off x="1558800" y="4365001"/>
            <a:ext cx="4872480" cy="1126799"/>
          </a:xfrm>
          <a:prstGeom prst="straightConnector1">
            <a:avLst/>
          </a:prstGeom>
          <a:ln w="38100">
            <a:solidFill>
              <a:srgbClr val="92D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2C4382B-1D5A-8B85-60EB-D2FCF713DAD9}"/>
              </a:ext>
            </a:extLst>
          </p:cNvPr>
          <p:cNvCxnSpPr>
            <a:cxnSpLocks/>
          </p:cNvCxnSpPr>
          <p:nvPr/>
        </p:nvCxnSpPr>
        <p:spPr>
          <a:xfrm flipH="1" flipV="1">
            <a:off x="5273280" y="2338560"/>
            <a:ext cx="898920" cy="87732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0720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949F0F2-03B8-0B47-BDB2-10695AEF1B06}"/>
              </a:ext>
            </a:extLst>
          </p:cNvPr>
          <p:cNvSpPr>
            <a:spLocks noGrp="1"/>
          </p:cNvSpPr>
          <p:nvPr>
            <p:ph sz="half" idx="2"/>
          </p:nvPr>
        </p:nvSpPr>
        <p:spPr>
          <a:xfrm>
            <a:off x="6172200" y="1617809"/>
            <a:ext cx="5181600" cy="5030126"/>
          </a:xfrm>
        </p:spPr>
        <p:txBody>
          <a:bodyPr/>
          <a:lstStyle/>
          <a:p>
            <a:r>
              <a:rPr lang="en-US" dirty="0"/>
              <a:t>Hole in the data due to hysteresis</a:t>
            </a:r>
          </a:p>
          <a:p>
            <a:r>
              <a:rPr lang="en-US" dirty="0"/>
              <a:t>Really, there are two datasets:</a:t>
            </a:r>
          </a:p>
          <a:p>
            <a:pPr lvl="1"/>
            <a:r>
              <a:rPr lang="en-US" dirty="0"/>
              <a:t>One increasing (blue)</a:t>
            </a:r>
          </a:p>
          <a:p>
            <a:pPr lvl="1"/>
            <a:r>
              <a:rPr lang="en-US" dirty="0"/>
              <a:t>One decreasing (orange)</a:t>
            </a:r>
          </a:p>
          <a:p>
            <a:endParaRPr lang="en-US" dirty="0"/>
          </a:p>
          <a:p>
            <a:r>
              <a:rPr lang="en-US" dirty="0"/>
              <a:t>Related to Gilmore’s (1981) modality, hysteresis, and inaccessibility flags</a:t>
            </a:r>
          </a:p>
          <a:p>
            <a:pPr lvl="1"/>
            <a:r>
              <a:rPr lang="en-US" i="1" dirty="0"/>
              <a:t>Cardan’s discriminant</a:t>
            </a:r>
          </a:p>
          <a:p>
            <a:endParaRPr lang="en-US" dirty="0"/>
          </a:p>
          <a:p>
            <a:pPr lvl="1"/>
            <a:endParaRPr lang="en-US" dirty="0"/>
          </a:p>
        </p:txBody>
      </p:sp>
      <p:sp>
        <p:nvSpPr>
          <p:cNvPr id="2" name="Title 1">
            <a:extLst>
              <a:ext uri="{FF2B5EF4-FFF2-40B4-BE49-F238E27FC236}">
                <a16:creationId xmlns:a16="http://schemas.microsoft.com/office/drawing/2014/main" id="{12894D47-E102-B24E-A939-49A8345789AF}"/>
              </a:ext>
            </a:extLst>
          </p:cNvPr>
          <p:cNvSpPr>
            <a:spLocks noGrp="1"/>
          </p:cNvSpPr>
          <p:nvPr>
            <p:ph type="title"/>
          </p:nvPr>
        </p:nvSpPr>
        <p:spPr/>
        <p:txBody>
          <a:bodyPr/>
          <a:lstStyle/>
          <a:p>
            <a:r>
              <a:rPr lang="en-US" dirty="0"/>
              <a:t>Holes</a:t>
            </a:r>
          </a:p>
        </p:txBody>
      </p:sp>
      <p:pic>
        <p:nvPicPr>
          <p:cNvPr id="1026" name="Picture 2" descr="What Is Hysteresis In Simple Terms - slide share">
            <a:extLst>
              <a:ext uri="{FF2B5EF4-FFF2-40B4-BE49-F238E27FC236}">
                <a16:creationId xmlns:a16="http://schemas.microsoft.com/office/drawing/2014/main" id="{F0DEC96D-222A-D04B-A1FE-B82C4D01135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66007" y="1144587"/>
            <a:ext cx="5422096" cy="48245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005DA3D-39AD-DE45-A32D-E7FADE7C75B3}"/>
                  </a:ext>
                </a:extLst>
              </p14:cNvPr>
              <p14:cNvContentPartPr/>
              <p14:nvPr/>
            </p14:nvContentPartPr>
            <p14:xfrm>
              <a:off x="946440" y="4785120"/>
              <a:ext cx="6480" cy="4680"/>
            </p14:xfrm>
          </p:contentPart>
        </mc:Choice>
        <mc:Fallback xmlns="">
          <p:pic>
            <p:nvPicPr>
              <p:cNvPr id="6" name="Ink 5">
                <a:extLst>
                  <a:ext uri="{FF2B5EF4-FFF2-40B4-BE49-F238E27FC236}">
                    <a16:creationId xmlns:a16="http://schemas.microsoft.com/office/drawing/2014/main" id="{D005DA3D-39AD-DE45-A32D-E7FADE7C75B3}"/>
                  </a:ext>
                </a:extLst>
              </p:cNvPr>
              <p:cNvPicPr/>
              <p:nvPr/>
            </p:nvPicPr>
            <p:blipFill>
              <a:blip r:embed="rId4"/>
              <a:stretch>
                <a:fillRect/>
              </a:stretch>
            </p:blipFill>
            <p:spPr>
              <a:xfrm>
                <a:off x="937440" y="4776120"/>
                <a:ext cx="241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3782B97-B89F-7B45-AA65-5955B9EA788C}"/>
                  </a:ext>
                </a:extLst>
              </p14:cNvPr>
              <p14:cNvContentPartPr/>
              <p14:nvPr/>
            </p14:nvContentPartPr>
            <p14:xfrm>
              <a:off x="955800" y="4804920"/>
              <a:ext cx="360" cy="360"/>
            </p14:xfrm>
          </p:contentPart>
        </mc:Choice>
        <mc:Fallback xmlns="">
          <p:pic>
            <p:nvPicPr>
              <p:cNvPr id="7" name="Ink 6">
                <a:extLst>
                  <a:ext uri="{FF2B5EF4-FFF2-40B4-BE49-F238E27FC236}">
                    <a16:creationId xmlns:a16="http://schemas.microsoft.com/office/drawing/2014/main" id="{43782B97-B89F-7B45-AA65-5955B9EA788C}"/>
                  </a:ext>
                </a:extLst>
              </p:cNvPr>
              <p:cNvPicPr/>
              <p:nvPr/>
            </p:nvPicPr>
            <p:blipFill>
              <a:blip r:embed="rId6"/>
              <a:stretch>
                <a:fillRect/>
              </a:stretch>
            </p:blipFill>
            <p:spPr>
              <a:xfrm>
                <a:off x="919800" y="4768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E95394B-F315-BB41-9CD0-D366D71907C4}"/>
                  </a:ext>
                </a:extLst>
              </p14:cNvPr>
              <p14:cNvContentPartPr/>
              <p14:nvPr/>
            </p14:nvContentPartPr>
            <p14:xfrm>
              <a:off x="1352160" y="4685760"/>
              <a:ext cx="360" cy="360"/>
            </p14:xfrm>
          </p:contentPart>
        </mc:Choice>
        <mc:Fallback xmlns="">
          <p:pic>
            <p:nvPicPr>
              <p:cNvPr id="8" name="Ink 7">
                <a:extLst>
                  <a:ext uri="{FF2B5EF4-FFF2-40B4-BE49-F238E27FC236}">
                    <a16:creationId xmlns:a16="http://schemas.microsoft.com/office/drawing/2014/main" id="{9E95394B-F315-BB41-9CD0-D366D71907C4}"/>
                  </a:ext>
                </a:extLst>
              </p:cNvPr>
              <p:cNvPicPr/>
              <p:nvPr/>
            </p:nvPicPr>
            <p:blipFill>
              <a:blip r:embed="rId6"/>
              <a:stretch>
                <a:fillRect/>
              </a:stretch>
            </p:blipFill>
            <p:spPr>
              <a:xfrm>
                <a:off x="1316160" y="4650120"/>
                <a:ext cx="72000" cy="72000"/>
              </a:xfrm>
              <a:prstGeom prst="rect">
                <a:avLst/>
              </a:prstGeom>
            </p:spPr>
          </p:pic>
        </mc:Fallback>
      </mc:AlternateContent>
      <p:grpSp>
        <p:nvGrpSpPr>
          <p:cNvPr id="24" name="Group 23">
            <a:extLst>
              <a:ext uri="{FF2B5EF4-FFF2-40B4-BE49-F238E27FC236}">
                <a16:creationId xmlns:a16="http://schemas.microsoft.com/office/drawing/2014/main" id="{14F151AA-6531-B541-B79A-041FB172114C}"/>
              </a:ext>
            </a:extLst>
          </p:cNvPr>
          <p:cNvGrpSpPr/>
          <p:nvPr/>
        </p:nvGrpSpPr>
        <p:grpSpPr>
          <a:xfrm>
            <a:off x="1199880" y="4547160"/>
            <a:ext cx="116640" cy="65160"/>
            <a:chOff x="1199880" y="4547160"/>
            <a:chExt cx="116640" cy="65160"/>
          </a:xfrm>
        </p:grpSpPr>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38DF2A11-DE31-484E-A178-7225B7A90B71}"/>
                    </a:ext>
                  </a:extLst>
                </p14:cNvPr>
                <p14:cNvContentPartPr/>
                <p14:nvPr/>
              </p14:nvContentPartPr>
              <p14:xfrm>
                <a:off x="1316160" y="4547160"/>
                <a:ext cx="360" cy="360"/>
              </p14:xfrm>
            </p:contentPart>
          </mc:Choice>
          <mc:Fallback xmlns="">
            <p:pic>
              <p:nvPicPr>
                <p:cNvPr id="9" name="Ink 8">
                  <a:extLst>
                    <a:ext uri="{FF2B5EF4-FFF2-40B4-BE49-F238E27FC236}">
                      <a16:creationId xmlns:a16="http://schemas.microsoft.com/office/drawing/2014/main" id="{38DF2A11-DE31-484E-A178-7225B7A90B71}"/>
                    </a:ext>
                  </a:extLst>
                </p:cNvPr>
                <p:cNvPicPr/>
                <p:nvPr/>
              </p:nvPicPr>
              <p:blipFill>
                <a:blip r:embed="rId6"/>
                <a:stretch>
                  <a:fillRect/>
                </a:stretch>
              </p:blipFill>
              <p:spPr>
                <a:xfrm>
                  <a:off x="1280160" y="45115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00368010-4D6B-5D4B-92F8-AFB13955D7F1}"/>
                    </a:ext>
                  </a:extLst>
                </p14:cNvPr>
                <p14:cNvContentPartPr/>
                <p14:nvPr/>
              </p14:nvContentPartPr>
              <p14:xfrm>
                <a:off x="1199880" y="4611960"/>
                <a:ext cx="360" cy="360"/>
              </p14:xfrm>
            </p:contentPart>
          </mc:Choice>
          <mc:Fallback xmlns="">
            <p:pic>
              <p:nvPicPr>
                <p:cNvPr id="10" name="Ink 9">
                  <a:extLst>
                    <a:ext uri="{FF2B5EF4-FFF2-40B4-BE49-F238E27FC236}">
                      <a16:creationId xmlns:a16="http://schemas.microsoft.com/office/drawing/2014/main" id="{00368010-4D6B-5D4B-92F8-AFB13955D7F1}"/>
                    </a:ext>
                  </a:extLst>
                </p:cNvPr>
                <p:cNvPicPr/>
                <p:nvPr/>
              </p:nvPicPr>
              <p:blipFill>
                <a:blip r:embed="rId6"/>
                <a:stretch>
                  <a:fillRect/>
                </a:stretch>
              </p:blipFill>
              <p:spPr>
                <a:xfrm>
                  <a:off x="1164240" y="457632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C7011339-E45C-A747-A656-6CDA78680683}"/>
                  </a:ext>
                </a:extLst>
              </p14:cNvPr>
              <p14:cNvContentPartPr/>
              <p14:nvPr/>
            </p14:nvContentPartPr>
            <p14:xfrm>
              <a:off x="1616040" y="4430160"/>
              <a:ext cx="360" cy="360"/>
            </p14:xfrm>
          </p:contentPart>
        </mc:Choice>
        <mc:Fallback xmlns="">
          <p:pic>
            <p:nvPicPr>
              <p:cNvPr id="11" name="Ink 10">
                <a:extLst>
                  <a:ext uri="{FF2B5EF4-FFF2-40B4-BE49-F238E27FC236}">
                    <a16:creationId xmlns:a16="http://schemas.microsoft.com/office/drawing/2014/main" id="{C7011339-E45C-A747-A656-6CDA78680683}"/>
                  </a:ext>
                </a:extLst>
              </p:cNvPr>
              <p:cNvPicPr/>
              <p:nvPr/>
            </p:nvPicPr>
            <p:blipFill>
              <a:blip r:embed="rId6"/>
              <a:stretch>
                <a:fillRect/>
              </a:stretch>
            </p:blipFill>
            <p:spPr>
              <a:xfrm>
                <a:off x="1580040" y="43941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4EFEE112-D06D-6742-ABA5-33E2F1A367C3}"/>
                  </a:ext>
                </a:extLst>
              </p14:cNvPr>
              <p14:cNvContentPartPr/>
              <p14:nvPr/>
            </p14:nvContentPartPr>
            <p14:xfrm>
              <a:off x="1724040" y="4231440"/>
              <a:ext cx="360" cy="360"/>
            </p14:xfrm>
          </p:contentPart>
        </mc:Choice>
        <mc:Fallback xmlns="">
          <p:pic>
            <p:nvPicPr>
              <p:cNvPr id="12" name="Ink 11">
                <a:extLst>
                  <a:ext uri="{FF2B5EF4-FFF2-40B4-BE49-F238E27FC236}">
                    <a16:creationId xmlns:a16="http://schemas.microsoft.com/office/drawing/2014/main" id="{4EFEE112-D06D-6742-ABA5-33E2F1A367C3}"/>
                  </a:ext>
                </a:extLst>
              </p:cNvPr>
              <p:cNvPicPr/>
              <p:nvPr/>
            </p:nvPicPr>
            <p:blipFill>
              <a:blip r:embed="rId6"/>
              <a:stretch>
                <a:fillRect/>
              </a:stretch>
            </p:blipFill>
            <p:spPr>
              <a:xfrm>
                <a:off x="1688040" y="4195800"/>
                <a:ext cx="72000" cy="72000"/>
              </a:xfrm>
              <a:prstGeom prst="rect">
                <a:avLst/>
              </a:prstGeom>
            </p:spPr>
          </p:pic>
        </mc:Fallback>
      </mc:AlternateContent>
      <p:grpSp>
        <p:nvGrpSpPr>
          <p:cNvPr id="23" name="Group 22">
            <a:extLst>
              <a:ext uri="{FF2B5EF4-FFF2-40B4-BE49-F238E27FC236}">
                <a16:creationId xmlns:a16="http://schemas.microsoft.com/office/drawing/2014/main" id="{5E206751-AC02-F042-902A-3F295B974173}"/>
              </a:ext>
            </a:extLst>
          </p:cNvPr>
          <p:cNvGrpSpPr/>
          <p:nvPr/>
        </p:nvGrpSpPr>
        <p:grpSpPr>
          <a:xfrm>
            <a:off x="1772280" y="4447440"/>
            <a:ext cx="74160" cy="53640"/>
            <a:chOff x="1772280" y="4447440"/>
            <a:chExt cx="74160" cy="53640"/>
          </a:xfrm>
        </p:grpSpPr>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B804A9CC-553A-734A-9B5C-4E4DCAF9AF98}"/>
                    </a:ext>
                  </a:extLst>
                </p14:cNvPr>
                <p14:cNvContentPartPr/>
                <p14:nvPr/>
              </p14:nvContentPartPr>
              <p14:xfrm>
                <a:off x="1772280" y="4447440"/>
                <a:ext cx="360" cy="360"/>
              </p14:xfrm>
            </p:contentPart>
          </mc:Choice>
          <mc:Fallback xmlns="">
            <p:pic>
              <p:nvPicPr>
                <p:cNvPr id="13" name="Ink 12">
                  <a:extLst>
                    <a:ext uri="{FF2B5EF4-FFF2-40B4-BE49-F238E27FC236}">
                      <a16:creationId xmlns:a16="http://schemas.microsoft.com/office/drawing/2014/main" id="{B804A9CC-553A-734A-9B5C-4E4DCAF9AF98}"/>
                    </a:ext>
                  </a:extLst>
                </p:cNvPr>
                <p:cNvPicPr/>
                <p:nvPr/>
              </p:nvPicPr>
              <p:blipFill>
                <a:blip r:embed="rId6"/>
                <a:stretch>
                  <a:fillRect/>
                </a:stretch>
              </p:blipFill>
              <p:spPr>
                <a:xfrm>
                  <a:off x="1736640" y="4411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7DAC6A86-C792-C040-A023-FC32E17188C3}"/>
                    </a:ext>
                  </a:extLst>
                </p14:cNvPr>
                <p14:cNvContentPartPr/>
                <p14:nvPr/>
              </p14:nvContentPartPr>
              <p14:xfrm>
                <a:off x="1846080" y="4500720"/>
                <a:ext cx="360" cy="360"/>
              </p14:xfrm>
            </p:contentPart>
          </mc:Choice>
          <mc:Fallback xmlns="">
            <p:pic>
              <p:nvPicPr>
                <p:cNvPr id="14" name="Ink 13">
                  <a:extLst>
                    <a:ext uri="{FF2B5EF4-FFF2-40B4-BE49-F238E27FC236}">
                      <a16:creationId xmlns:a16="http://schemas.microsoft.com/office/drawing/2014/main" id="{7DAC6A86-C792-C040-A023-FC32E17188C3}"/>
                    </a:ext>
                  </a:extLst>
                </p:cNvPr>
                <p:cNvPicPr/>
                <p:nvPr/>
              </p:nvPicPr>
              <p:blipFill>
                <a:blip r:embed="rId6"/>
                <a:stretch>
                  <a:fillRect/>
                </a:stretch>
              </p:blipFill>
              <p:spPr>
                <a:xfrm>
                  <a:off x="1810080" y="446508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CB774567-8CAF-AF43-AFBC-A093B3D534D8}"/>
                  </a:ext>
                </a:extLst>
              </p14:cNvPr>
              <p14:cNvContentPartPr/>
              <p14:nvPr/>
            </p14:nvContentPartPr>
            <p14:xfrm>
              <a:off x="2386080" y="4164120"/>
              <a:ext cx="360" cy="360"/>
            </p14:xfrm>
          </p:contentPart>
        </mc:Choice>
        <mc:Fallback xmlns="">
          <p:pic>
            <p:nvPicPr>
              <p:cNvPr id="15" name="Ink 14">
                <a:extLst>
                  <a:ext uri="{FF2B5EF4-FFF2-40B4-BE49-F238E27FC236}">
                    <a16:creationId xmlns:a16="http://schemas.microsoft.com/office/drawing/2014/main" id="{CB774567-8CAF-AF43-AFBC-A093B3D534D8}"/>
                  </a:ext>
                </a:extLst>
              </p:cNvPr>
              <p:cNvPicPr/>
              <p:nvPr/>
            </p:nvPicPr>
            <p:blipFill>
              <a:blip r:embed="rId6"/>
              <a:stretch>
                <a:fillRect/>
              </a:stretch>
            </p:blipFill>
            <p:spPr>
              <a:xfrm>
                <a:off x="2350440" y="41281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B72B41B6-426C-5B44-BEEB-5AA5EC8EDC32}"/>
                  </a:ext>
                </a:extLst>
              </p14:cNvPr>
              <p14:cNvContentPartPr/>
              <p14:nvPr/>
            </p14:nvContentPartPr>
            <p14:xfrm>
              <a:off x="2375640" y="3945600"/>
              <a:ext cx="360" cy="360"/>
            </p14:xfrm>
          </p:contentPart>
        </mc:Choice>
        <mc:Fallback xmlns="">
          <p:pic>
            <p:nvPicPr>
              <p:cNvPr id="16" name="Ink 15">
                <a:extLst>
                  <a:ext uri="{FF2B5EF4-FFF2-40B4-BE49-F238E27FC236}">
                    <a16:creationId xmlns:a16="http://schemas.microsoft.com/office/drawing/2014/main" id="{B72B41B6-426C-5B44-BEEB-5AA5EC8EDC32}"/>
                  </a:ext>
                </a:extLst>
              </p:cNvPr>
              <p:cNvPicPr/>
              <p:nvPr/>
            </p:nvPicPr>
            <p:blipFill>
              <a:blip r:embed="rId6"/>
              <a:stretch>
                <a:fillRect/>
              </a:stretch>
            </p:blipFill>
            <p:spPr>
              <a:xfrm>
                <a:off x="2340000" y="39099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51DF41CA-80F1-9E42-918C-3C74AC1FBAA9}"/>
                  </a:ext>
                </a:extLst>
              </p14:cNvPr>
              <p14:cNvContentPartPr/>
              <p14:nvPr/>
            </p14:nvContentPartPr>
            <p14:xfrm>
              <a:off x="2989080" y="3725640"/>
              <a:ext cx="360" cy="360"/>
            </p14:xfrm>
          </p:contentPart>
        </mc:Choice>
        <mc:Fallback xmlns="">
          <p:pic>
            <p:nvPicPr>
              <p:cNvPr id="17" name="Ink 16">
                <a:extLst>
                  <a:ext uri="{FF2B5EF4-FFF2-40B4-BE49-F238E27FC236}">
                    <a16:creationId xmlns:a16="http://schemas.microsoft.com/office/drawing/2014/main" id="{51DF41CA-80F1-9E42-918C-3C74AC1FBAA9}"/>
                  </a:ext>
                </a:extLst>
              </p:cNvPr>
              <p:cNvPicPr/>
              <p:nvPr/>
            </p:nvPicPr>
            <p:blipFill>
              <a:blip r:embed="rId6"/>
              <a:stretch>
                <a:fillRect/>
              </a:stretch>
            </p:blipFill>
            <p:spPr>
              <a:xfrm>
                <a:off x="2953440" y="36900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EC8B4E45-B929-5945-89AB-27600F0280A4}"/>
                  </a:ext>
                </a:extLst>
              </p14:cNvPr>
              <p14:cNvContentPartPr/>
              <p14:nvPr/>
            </p14:nvContentPartPr>
            <p14:xfrm>
              <a:off x="2980080" y="3839400"/>
              <a:ext cx="2520" cy="28440"/>
            </p14:xfrm>
          </p:contentPart>
        </mc:Choice>
        <mc:Fallback xmlns="">
          <p:pic>
            <p:nvPicPr>
              <p:cNvPr id="18" name="Ink 17">
                <a:extLst>
                  <a:ext uri="{FF2B5EF4-FFF2-40B4-BE49-F238E27FC236}">
                    <a16:creationId xmlns:a16="http://schemas.microsoft.com/office/drawing/2014/main" id="{EC8B4E45-B929-5945-89AB-27600F0280A4}"/>
                  </a:ext>
                </a:extLst>
              </p:cNvPr>
              <p:cNvPicPr/>
              <p:nvPr/>
            </p:nvPicPr>
            <p:blipFill>
              <a:blip r:embed="rId18"/>
              <a:stretch>
                <a:fillRect/>
              </a:stretch>
            </p:blipFill>
            <p:spPr>
              <a:xfrm>
                <a:off x="2944440" y="3803760"/>
                <a:ext cx="741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23BC1723-ADE3-6846-BDA0-222B18958356}"/>
                  </a:ext>
                </a:extLst>
              </p14:cNvPr>
              <p14:cNvContentPartPr/>
              <p14:nvPr/>
            </p14:nvContentPartPr>
            <p14:xfrm>
              <a:off x="3178440" y="3663360"/>
              <a:ext cx="14760" cy="8640"/>
            </p14:xfrm>
          </p:contentPart>
        </mc:Choice>
        <mc:Fallback xmlns="">
          <p:pic>
            <p:nvPicPr>
              <p:cNvPr id="19" name="Ink 18">
                <a:extLst>
                  <a:ext uri="{FF2B5EF4-FFF2-40B4-BE49-F238E27FC236}">
                    <a16:creationId xmlns:a16="http://schemas.microsoft.com/office/drawing/2014/main" id="{23BC1723-ADE3-6846-BDA0-222B18958356}"/>
                  </a:ext>
                </a:extLst>
              </p:cNvPr>
              <p:cNvPicPr/>
              <p:nvPr/>
            </p:nvPicPr>
            <p:blipFill>
              <a:blip r:embed="rId20"/>
              <a:stretch>
                <a:fillRect/>
              </a:stretch>
            </p:blipFill>
            <p:spPr>
              <a:xfrm>
                <a:off x="3142800" y="3627720"/>
                <a:ext cx="864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28F0168D-8E7C-F342-8E4A-F0349628A21A}"/>
                  </a:ext>
                </a:extLst>
              </p14:cNvPr>
              <p14:cNvContentPartPr/>
              <p14:nvPr/>
            </p14:nvContentPartPr>
            <p14:xfrm>
              <a:off x="3277440" y="3551400"/>
              <a:ext cx="360" cy="360"/>
            </p14:xfrm>
          </p:contentPart>
        </mc:Choice>
        <mc:Fallback xmlns="">
          <p:pic>
            <p:nvPicPr>
              <p:cNvPr id="20" name="Ink 19">
                <a:extLst>
                  <a:ext uri="{FF2B5EF4-FFF2-40B4-BE49-F238E27FC236}">
                    <a16:creationId xmlns:a16="http://schemas.microsoft.com/office/drawing/2014/main" id="{28F0168D-8E7C-F342-8E4A-F0349628A21A}"/>
                  </a:ext>
                </a:extLst>
              </p:cNvPr>
              <p:cNvPicPr/>
              <p:nvPr/>
            </p:nvPicPr>
            <p:blipFill>
              <a:blip r:embed="rId6"/>
              <a:stretch>
                <a:fillRect/>
              </a:stretch>
            </p:blipFill>
            <p:spPr>
              <a:xfrm>
                <a:off x="3241800" y="35154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89AFD163-6B56-2A49-BF41-2FAEB25D536B}"/>
                  </a:ext>
                </a:extLst>
              </p14:cNvPr>
              <p14:cNvContentPartPr/>
              <p14:nvPr/>
            </p14:nvContentPartPr>
            <p14:xfrm>
              <a:off x="3422880" y="3222720"/>
              <a:ext cx="360" cy="360"/>
            </p14:xfrm>
          </p:contentPart>
        </mc:Choice>
        <mc:Fallback xmlns="">
          <p:pic>
            <p:nvPicPr>
              <p:cNvPr id="21" name="Ink 20">
                <a:extLst>
                  <a:ext uri="{FF2B5EF4-FFF2-40B4-BE49-F238E27FC236}">
                    <a16:creationId xmlns:a16="http://schemas.microsoft.com/office/drawing/2014/main" id="{89AFD163-6B56-2A49-BF41-2FAEB25D536B}"/>
                  </a:ext>
                </a:extLst>
              </p:cNvPr>
              <p:cNvPicPr/>
              <p:nvPr/>
            </p:nvPicPr>
            <p:blipFill>
              <a:blip r:embed="rId6"/>
              <a:stretch>
                <a:fillRect/>
              </a:stretch>
            </p:blipFill>
            <p:spPr>
              <a:xfrm>
                <a:off x="3387240" y="31867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9FFDFBCC-1007-B74D-9989-9339DC3647ED}"/>
                  </a:ext>
                </a:extLst>
              </p14:cNvPr>
              <p14:cNvContentPartPr/>
              <p14:nvPr/>
            </p14:nvContentPartPr>
            <p14:xfrm>
              <a:off x="3675240" y="3350520"/>
              <a:ext cx="360" cy="360"/>
            </p14:xfrm>
          </p:contentPart>
        </mc:Choice>
        <mc:Fallback xmlns="">
          <p:pic>
            <p:nvPicPr>
              <p:cNvPr id="22" name="Ink 21">
                <a:extLst>
                  <a:ext uri="{FF2B5EF4-FFF2-40B4-BE49-F238E27FC236}">
                    <a16:creationId xmlns:a16="http://schemas.microsoft.com/office/drawing/2014/main" id="{9FFDFBCC-1007-B74D-9989-9339DC3647ED}"/>
                  </a:ext>
                </a:extLst>
              </p:cNvPr>
              <p:cNvPicPr/>
              <p:nvPr/>
            </p:nvPicPr>
            <p:blipFill>
              <a:blip r:embed="rId6"/>
              <a:stretch>
                <a:fillRect/>
              </a:stretch>
            </p:blipFill>
            <p:spPr>
              <a:xfrm>
                <a:off x="3639240" y="33148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1C570CAE-41A9-9244-8B62-E458B19124FA}"/>
                  </a:ext>
                </a:extLst>
              </p14:cNvPr>
              <p14:cNvContentPartPr/>
              <p14:nvPr/>
            </p14:nvContentPartPr>
            <p14:xfrm>
              <a:off x="3626280" y="3459960"/>
              <a:ext cx="360" cy="8280"/>
            </p14:xfrm>
          </p:contentPart>
        </mc:Choice>
        <mc:Fallback xmlns="">
          <p:pic>
            <p:nvPicPr>
              <p:cNvPr id="25" name="Ink 24">
                <a:extLst>
                  <a:ext uri="{FF2B5EF4-FFF2-40B4-BE49-F238E27FC236}">
                    <a16:creationId xmlns:a16="http://schemas.microsoft.com/office/drawing/2014/main" id="{1C570CAE-41A9-9244-8B62-E458B19124FA}"/>
                  </a:ext>
                </a:extLst>
              </p:cNvPr>
              <p:cNvPicPr/>
              <p:nvPr/>
            </p:nvPicPr>
            <p:blipFill>
              <a:blip r:embed="rId25"/>
              <a:stretch>
                <a:fillRect/>
              </a:stretch>
            </p:blipFill>
            <p:spPr>
              <a:xfrm>
                <a:off x="3590640" y="3424320"/>
                <a:ext cx="720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05A0923B-7628-004E-B6E5-04B5DE557FAE}"/>
                  </a:ext>
                </a:extLst>
              </p14:cNvPr>
              <p14:cNvContentPartPr/>
              <p14:nvPr/>
            </p14:nvContentPartPr>
            <p14:xfrm>
              <a:off x="3609720" y="3607560"/>
              <a:ext cx="360" cy="360"/>
            </p14:xfrm>
          </p:contentPart>
        </mc:Choice>
        <mc:Fallback xmlns="">
          <p:pic>
            <p:nvPicPr>
              <p:cNvPr id="26" name="Ink 25">
                <a:extLst>
                  <a:ext uri="{FF2B5EF4-FFF2-40B4-BE49-F238E27FC236}">
                    <a16:creationId xmlns:a16="http://schemas.microsoft.com/office/drawing/2014/main" id="{05A0923B-7628-004E-B6E5-04B5DE557FAE}"/>
                  </a:ext>
                </a:extLst>
              </p:cNvPr>
              <p:cNvPicPr/>
              <p:nvPr/>
            </p:nvPicPr>
            <p:blipFill>
              <a:blip r:embed="rId6"/>
              <a:stretch>
                <a:fillRect/>
              </a:stretch>
            </p:blipFill>
            <p:spPr>
              <a:xfrm>
                <a:off x="3573720" y="3571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D4019882-EEAD-BE4C-9C8D-489FAB1EDF92}"/>
                  </a:ext>
                </a:extLst>
              </p14:cNvPr>
              <p14:cNvContentPartPr/>
              <p14:nvPr/>
            </p14:nvContentPartPr>
            <p14:xfrm>
              <a:off x="3031200" y="4025160"/>
              <a:ext cx="360" cy="360"/>
            </p14:xfrm>
          </p:contentPart>
        </mc:Choice>
        <mc:Fallback xmlns="">
          <p:pic>
            <p:nvPicPr>
              <p:cNvPr id="27" name="Ink 26">
                <a:extLst>
                  <a:ext uri="{FF2B5EF4-FFF2-40B4-BE49-F238E27FC236}">
                    <a16:creationId xmlns:a16="http://schemas.microsoft.com/office/drawing/2014/main" id="{D4019882-EEAD-BE4C-9C8D-489FAB1EDF92}"/>
                  </a:ext>
                </a:extLst>
              </p:cNvPr>
              <p:cNvPicPr/>
              <p:nvPr/>
            </p:nvPicPr>
            <p:blipFill>
              <a:blip r:embed="rId6"/>
              <a:stretch>
                <a:fillRect/>
              </a:stretch>
            </p:blipFill>
            <p:spPr>
              <a:xfrm>
                <a:off x="2995200" y="39895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E35DE4BF-314F-1740-8D29-3EFAC5432104}"/>
                  </a:ext>
                </a:extLst>
              </p14:cNvPr>
              <p14:cNvContentPartPr/>
              <p14:nvPr/>
            </p14:nvContentPartPr>
            <p14:xfrm>
              <a:off x="2724840" y="3908520"/>
              <a:ext cx="360" cy="360"/>
            </p14:xfrm>
          </p:contentPart>
        </mc:Choice>
        <mc:Fallback xmlns="">
          <p:pic>
            <p:nvPicPr>
              <p:cNvPr id="28" name="Ink 27">
                <a:extLst>
                  <a:ext uri="{FF2B5EF4-FFF2-40B4-BE49-F238E27FC236}">
                    <a16:creationId xmlns:a16="http://schemas.microsoft.com/office/drawing/2014/main" id="{E35DE4BF-314F-1740-8D29-3EFAC5432104}"/>
                  </a:ext>
                </a:extLst>
              </p:cNvPr>
              <p:cNvPicPr/>
              <p:nvPr/>
            </p:nvPicPr>
            <p:blipFill>
              <a:blip r:embed="rId6"/>
              <a:stretch>
                <a:fillRect/>
              </a:stretch>
            </p:blipFill>
            <p:spPr>
              <a:xfrm>
                <a:off x="2689200" y="38725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D088D9D4-F19F-DD45-8E56-48D83D84116C}"/>
                  </a:ext>
                </a:extLst>
              </p14:cNvPr>
              <p14:cNvContentPartPr/>
              <p14:nvPr/>
            </p14:nvContentPartPr>
            <p14:xfrm>
              <a:off x="2637720" y="4067640"/>
              <a:ext cx="360" cy="360"/>
            </p14:xfrm>
          </p:contentPart>
        </mc:Choice>
        <mc:Fallback xmlns="">
          <p:pic>
            <p:nvPicPr>
              <p:cNvPr id="29" name="Ink 28">
                <a:extLst>
                  <a:ext uri="{FF2B5EF4-FFF2-40B4-BE49-F238E27FC236}">
                    <a16:creationId xmlns:a16="http://schemas.microsoft.com/office/drawing/2014/main" id="{D088D9D4-F19F-DD45-8E56-48D83D84116C}"/>
                  </a:ext>
                </a:extLst>
              </p:cNvPr>
              <p:cNvPicPr/>
              <p:nvPr/>
            </p:nvPicPr>
            <p:blipFill>
              <a:blip r:embed="rId6"/>
              <a:stretch>
                <a:fillRect/>
              </a:stretch>
            </p:blipFill>
            <p:spPr>
              <a:xfrm>
                <a:off x="2602080" y="40316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383FA366-129A-9B4D-B4C9-0F24D8777E97}"/>
                  </a:ext>
                </a:extLst>
              </p14:cNvPr>
              <p14:cNvContentPartPr/>
              <p14:nvPr/>
            </p14:nvContentPartPr>
            <p14:xfrm>
              <a:off x="2309400" y="4399920"/>
              <a:ext cx="360" cy="360"/>
            </p14:xfrm>
          </p:contentPart>
        </mc:Choice>
        <mc:Fallback xmlns="">
          <p:pic>
            <p:nvPicPr>
              <p:cNvPr id="30" name="Ink 29">
                <a:extLst>
                  <a:ext uri="{FF2B5EF4-FFF2-40B4-BE49-F238E27FC236}">
                    <a16:creationId xmlns:a16="http://schemas.microsoft.com/office/drawing/2014/main" id="{383FA366-129A-9B4D-B4C9-0F24D8777E97}"/>
                  </a:ext>
                </a:extLst>
              </p:cNvPr>
              <p:cNvPicPr/>
              <p:nvPr/>
            </p:nvPicPr>
            <p:blipFill>
              <a:blip r:embed="rId6"/>
              <a:stretch>
                <a:fillRect/>
              </a:stretch>
            </p:blipFill>
            <p:spPr>
              <a:xfrm>
                <a:off x="2273760" y="43642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8CFD248D-1087-EC4B-9757-F037F8D351B1}"/>
                  </a:ext>
                </a:extLst>
              </p14:cNvPr>
              <p14:cNvContentPartPr/>
              <p14:nvPr/>
            </p14:nvContentPartPr>
            <p14:xfrm>
              <a:off x="2053800" y="4111200"/>
              <a:ext cx="360" cy="360"/>
            </p14:xfrm>
          </p:contentPart>
        </mc:Choice>
        <mc:Fallback xmlns="">
          <p:pic>
            <p:nvPicPr>
              <p:cNvPr id="31" name="Ink 30">
                <a:extLst>
                  <a:ext uri="{FF2B5EF4-FFF2-40B4-BE49-F238E27FC236}">
                    <a16:creationId xmlns:a16="http://schemas.microsoft.com/office/drawing/2014/main" id="{8CFD248D-1087-EC4B-9757-F037F8D351B1}"/>
                  </a:ext>
                </a:extLst>
              </p:cNvPr>
              <p:cNvPicPr/>
              <p:nvPr/>
            </p:nvPicPr>
            <p:blipFill>
              <a:blip r:embed="rId6"/>
              <a:stretch>
                <a:fillRect/>
              </a:stretch>
            </p:blipFill>
            <p:spPr>
              <a:xfrm>
                <a:off x="2018160" y="4075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Ink 31">
                <a:extLst>
                  <a:ext uri="{FF2B5EF4-FFF2-40B4-BE49-F238E27FC236}">
                    <a16:creationId xmlns:a16="http://schemas.microsoft.com/office/drawing/2014/main" id="{760BA99B-B49A-1546-9857-184A87770753}"/>
                  </a:ext>
                </a:extLst>
              </p14:cNvPr>
              <p14:cNvContentPartPr/>
              <p14:nvPr/>
            </p14:nvContentPartPr>
            <p14:xfrm>
              <a:off x="2023920" y="4626000"/>
              <a:ext cx="360" cy="360"/>
            </p14:xfrm>
          </p:contentPart>
        </mc:Choice>
        <mc:Fallback xmlns="">
          <p:pic>
            <p:nvPicPr>
              <p:cNvPr id="32" name="Ink 31">
                <a:extLst>
                  <a:ext uri="{FF2B5EF4-FFF2-40B4-BE49-F238E27FC236}">
                    <a16:creationId xmlns:a16="http://schemas.microsoft.com/office/drawing/2014/main" id="{760BA99B-B49A-1546-9857-184A87770753}"/>
                  </a:ext>
                </a:extLst>
              </p:cNvPr>
              <p:cNvPicPr/>
              <p:nvPr/>
            </p:nvPicPr>
            <p:blipFill>
              <a:blip r:embed="rId6"/>
              <a:stretch>
                <a:fillRect/>
              </a:stretch>
            </p:blipFill>
            <p:spPr>
              <a:xfrm>
                <a:off x="1987920" y="45903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Ink 32">
                <a:extLst>
                  <a:ext uri="{FF2B5EF4-FFF2-40B4-BE49-F238E27FC236}">
                    <a16:creationId xmlns:a16="http://schemas.microsoft.com/office/drawing/2014/main" id="{5998B6B8-A7E5-864F-8732-20327C7E52B1}"/>
                  </a:ext>
                </a:extLst>
              </p14:cNvPr>
              <p14:cNvContentPartPr/>
              <p14:nvPr/>
            </p14:nvContentPartPr>
            <p14:xfrm>
              <a:off x="1645200" y="4667040"/>
              <a:ext cx="360" cy="360"/>
            </p14:xfrm>
          </p:contentPart>
        </mc:Choice>
        <mc:Fallback xmlns="">
          <p:pic>
            <p:nvPicPr>
              <p:cNvPr id="33" name="Ink 32">
                <a:extLst>
                  <a:ext uri="{FF2B5EF4-FFF2-40B4-BE49-F238E27FC236}">
                    <a16:creationId xmlns:a16="http://schemas.microsoft.com/office/drawing/2014/main" id="{5998B6B8-A7E5-864F-8732-20327C7E52B1}"/>
                  </a:ext>
                </a:extLst>
              </p:cNvPr>
              <p:cNvPicPr/>
              <p:nvPr/>
            </p:nvPicPr>
            <p:blipFill>
              <a:blip r:embed="rId6"/>
              <a:stretch>
                <a:fillRect/>
              </a:stretch>
            </p:blipFill>
            <p:spPr>
              <a:xfrm>
                <a:off x="1609560" y="46314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Ink 33">
                <a:extLst>
                  <a:ext uri="{FF2B5EF4-FFF2-40B4-BE49-F238E27FC236}">
                    <a16:creationId xmlns:a16="http://schemas.microsoft.com/office/drawing/2014/main" id="{55DFFD9B-C32E-5D42-A6D9-9C9AF15BDAAC}"/>
                  </a:ext>
                </a:extLst>
              </p14:cNvPr>
              <p14:cNvContentPartPr/>
              <p14:nvPr/>
            </p14:nvContentPartPr>
            <p14:xfrm>
              <a:off x="1620720" y="4556880"/>
              <a:ext cx="360" cy="360"/>
            </p14:xfrm>
          </p:contentPart>
        </mc:Choice>
        <mc:Fallback xmlns="">
          <p:pic>
            <p:nvPicPr>
              <p:cNvPr id="34" name="Ink 33">
                <a:extLst>
                  <a:ext uri="{FF2B5EF4-FFF2-40B4-BE49-F238E27FC236}">
                    <a16:creationId xmlns:a16="http://schemas.microsoft.com/office/drawing/2014/main" id="{55DFFD9B-C32E-5D42-A6D9-9C9AF15BDAAC}"/>
                  </a:ext>
                </a:extLst>
              </p:cNvPr>
              <p:cNvPicPr/>
              <p:nvPr/>
            </p:nvPicPr>
            <p:blipFill>
              <a:blip r:embed="rId6"/>
              <a:stretch>
                <a:fillRect/>
              </a:stretch>
            </p:blipFill>
            <p:spPr>
              <a:xfrm>
                <a:off x="1585080" y="45208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CDDD1FB2-03E3-A641-BEC4-A41F50C3F125}"/>
                  </a:ext>
                </a:extLst>
              </p14:cNvPr>
              <p14:cNvContentPartPr/>
              <p14:nvPr/>
            </p14:nvContentPartPr>
            <p14:xfrm>
              <a:off x="3465000" y="3518280"/>
              <a:ext cx="360" cy="360"/>
            </p14:xfrm>
          </p:contentPart>
        </mc:Choice>
        <mc:Fallback xmlns="">
          <p:pic>
            <p:nvPicPr>
              <p:cNvPr id="35" name="Ink 34">
                <a:extLst>
                  <a:ext uri="{FF2B5EF4-FFF2-40B4-BE49-F238E27FC236}">
                    <a16:creationId xmlns:a16="http://schemas.microsoft.com/office/drawing/2014/main" id="{CDDD1FB2-03E3-A641-BEC4-A41F50C3F125}"/>
                  </a:ext>
                </a:extLst>
              </p:cNvPr>
              <p:cNvPicPr/>
              <p:nvPr/>
            </p:nvPicPr>
            <p:blipFill>
              <a:blip r:embed="rId6"/>
              <a:stretch>
                <a:fillRect/>
              </a:stretch>
            </p:blipFill>
            <p:spPr>
              <a:xfrm>
                <a:off x="3429000" y="34826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Ink 35">
                <a:extLst>
                  <a:ext uri="{FF2B5EF4-FFF2-40B4-BE49-F238E27FC236}">
                    <a16:creationId xmlns:a16="http://schemas.microsoft.com/office/drawing/2014/main" id="{F20B7C0C-01C3-5245-B096-D6A3F6794F96}"/>
                  </a:ext>
                </a:extLst>
              </p14:cNvPr>
              <p14:cNvContentPartPr/>
              <p14:nvPr/>
            </p14:nvContentPartPr>
            <p14:xfrm>
              <a:off x="3570120" y="3189600"/>
              <a:ext cx="360" cy="360"/>
            </p14:xfrm>
          </p:contentPart>
        </mc:Choice>
        <mc:Fallback xmlns="">
          <p:pic>
            <p:nvPicPr>
              <p:cNvPr id="36" name="Ink 35">
                <a:extLst>
                  <a:ext uri="{FF2B5EF4-FFF2-40B4-BE49-F238E27FC236}">
                    <a16:creationId xmlns:a16="http://schemas.microsoft.com/office/drawing/2014/main" id="{F20B7C0C-01C3-5245-B096-D6A3F6794F96}"/>
                  </a:ext>
                </a:extLst>
              </p:cNvPr>
              <p:cNvPicPr/>
              <p:nvPr/>
            </p:nvPicPr>
            <p:blipFill>
              <a:blip r:embed="rId6"/>
              <a:stretch>
                <a:fillRect/>
              </a:stretch>
            </p:blipFill>
            <p:spPr>
              <a:xfrm>
                <a:off x="3534480" y="31536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Ink 36">
                <a:extLst>
                  <a:ext uri="{FF2B5EF4-FFF2-40B4-BE49-F238E27FC236}">
                    <a16:creationId xmlns:a16="http://schemas.microsoft.com/office/drawing/2014/main" id="{D87533B8-47E2-3344-A7EF-7AD44A839D3C}"/>
                  </a:ext>
                </a:extLst>
              </p14:cNvPr>
              <p14:cNvContentPartPr/>
              <p14:nvPr/>
            </p14:nvContentPartPr>
            <p14:xfrm>
              <a:off x="3851640" y="3060000"/>
              <a:ext cx="360" cy="360"/>
            </p14:xfrm>
          </p:contentPart>
        </mc:Choice>
        <mc:Fallback xmlns="">
          <p:pic>
            <p:nvPicPr>
              <p:cNvPr id="37" name="Ink 36">
                <a:extLst>
                  <a:ext uri="{FF2B5EF4-FFF2-40B4-BE49-F238E27FC236}">
                    <a16:creationId xmlns:a16="http://schemas.microsoft.com/office/drawing/2014/main" id="{D87533B8-47E2-3344-A7EF-7AD44A839D3C}"/>
                  </a:ext>
                </a:extLst>
              </p:cNvPr>
              <p:cNvPicPr/>
              <p:nvPr/>
            </p:nvPicPr>
            <p:blipFill>
              <a:blip r:embed="rId6"/>
              <a:stretch>
                <a:fillRect/>
              </a:stretch>
            </p:blipFill>
            <p:spPr>
              <a:xfrm>
                <a:off x="3815640" y="30240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 name="Ink 37">
                <a:extLst>
                  <a:ext uri="{FF2B5EF4-FFF2-40B4-BE49-F238E27FC236}">
                    <a16:creationId xmlns:a16="http://schemas.microsoft.com/office/drawing/2014/main" id="{824662B0-68C8-554D-83C8-9503A4A73369}"/>
                  </a:ext>
                </a:extLst>
              </p14:cNvPr>
              <p14:cNvContentPartPr/>
              <p14:nvPr/>
            </p14:nvContentPartPr>
            <p14:xfrm>
              <a:off x="3800880" y="2880720"/>
              <a:ext cx="360" cy="360"/>
            </p14:xfrm>
          </p:contentPart>
        </mc:Choice>
        <mc:Fallback xmlns="">
          <p:pic>
            <p:nvPicPr>
              <p:cNvPr id="38" name="Ink 37">
                <a:extLst>
                  <a:ext uri="{FF2B5EF4-FFF2-40B4-BE49-F238E27FC236}">
                    <a16:creationId xmlns:a16="http://schemas.microsoft.com/office/drawing/2014/main" id="{824662B0-68C8-554D-83C8-9503A4A73369}"/>
                  </a:ext>
                </a:extLst>
              </p:cNvPr>
              <p:cNvPicPr/>
              <p:nvPr/>
            </p:nvPicPr>
            <p:blipFill>
              <a:blip r:embed="rId6"/>
              <a:stretch>
                <a:fillRect/>
              </a:stretch>
            </p:blipFill>
            <p:spPr>
              <a:xfrm>
                <a:off x="3764880" y="28447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9" name="Ink 38">
                <a:extLst>
                  <a:ext uri="{FF2B5EF4-FFF2-40B4-BE49-F238E27FC236}">
                    <a16:creationId xmlns:a16="http://schemas.microsoft.com/office/drawing/2014/main" id="{D471C7EF-A712-7E40-8060-B8A58140DB92}"/>
                  </a:ext>
                </a:extLst>
              </p14:cNvPr>
              <p14:cNvContentPartPr/>
              <p14:nvPr/>
            </p14:nvContentPartPr>
            <p14:xfrm>
              <a:off x="3843360" y="2714760"/>
              <a:ext cx="360" cy="360"/>
            </p14:xfrm>
          </p:contentPart>
        </mc:Choice>
        <mc:Fallback xmlns="">
          <p:pic>
            <p:nvPicPr>
              <p:cNvPr id="39" name="Ink 38">
                <a:extLst>
                  <a:ext uri="{FF2B5EF4-FFF2-40B4-BE49-F238E27FC236}">
                    <a16:creationId xmlns:a16="http://schemas.microsoft.com/office/drawing/2014/main" id="{D471C7EF-A712-7E40-8060-B8A58140DB92}"/>
                  </a:ext>
                </a:extLst>
              </p:cNvPr>
              <p:cNvPicPr/>
              <p:nvPr/>
            </p:nvPicPr>
            <p:blipFill>
              <a:blip r:embed="rId6"/>
              <a:stretch>
                <a:fillRect/>
              </a:stretch>
            </p:blipFill>
            <p:spPr>
              <a:xfrm>
                <a:off x="3807720" y="26791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Ink 39">
                <a:extLst>
                  <a:ext uri="{FF2B5EF4-FFF2-40B4-BE49-F238E27FC236}">
                    <a16:creationId xmlns:a16="http://schemas.microsoft.com/office/drawing/2014/main" id="{404DA12C-FB07-C34E-9A5E-51197BD39F4A}"/>
                  </a:ext>
                </a:extLst>
              </p14:cNvPr>
              <p14:cNvContentPartPr/>
              <p14:nvPr/>
            </p14:nvContentPartPr>
            <p14:xfrm>
              <a:off x="4053600" y="3013920"/>
              <a:ext cx="360" cy="360"/>
            </p14:xfrm>
          </p:contentPart>
        </mc:Choice>
        <mc:Fallback xmlns="">
          <p:pic>
            <p:nvPicPr>
              <p:cNvPr id="40" name="Ink 39">
                <a:extLst>
                  <a:ext uri="{FF2B5EF4-FFF2-40B4-BE49-F238E27FC236}">
                    <a16:creationId xmlns:a16="http://schemas.microsoft.com/office/drawing/2014/main" id="{404DA12C-FB07-C34E-9A5E-51197BD39F4A}"/>
                  </a:ext>
                </a:extLst>
              </p:cNvPr>
              <p:cNvPicPr/>
              <p:nvPr/>
            </p:nvPicPr>
            <p:blipFill>
              <a:blip r:embed="rId6"/>
              <a:stretch>
                <a:fillRect/>
              </a:stretch>
            </p:blipFill>
            <p:spPr>
              <a:xfrm>
                <a:off x="4017600" y="2977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1" name="Ink 40">
                <a:extLst>
                  <a:ext uri="{FF2B5EF4-FFF2-40B4-BE49-F238E27FC236}">
                    <a16:creationId xmlns:a16="http://schemas.microsoft.com/office/drawing/2014/main" id="{50C55041-FAEA-C341-B958-ED0784318188}"/>
                  </a:ext>
                </a:extLst>
              </p14:cNvPr>
              <p14:cNvContentPartPr/>
              <p14:nvPr/>
            </p14:nvContentPartPr>
            <p14:xfrm>
              <a:off x="910440" y="4680360"/>
              <a:ext cx="360" cy="360"/>
            </p14:xfrm>
          </p:contentPart>
        </mc:Choice>
        <mc:Fallback xmlns="">
          <p:pic>
            <p:nvPicPr>
              <p:cNvPr id="41" name="Ink 40">
                <a:extLst>
                  <a:ext uri="{FF2B5EF4-FFF2-40B4-BE49-F238E27FC236}">
                    <a16:creationId xmlns:a16="http://schemas.microsoft.com/office/drawing/2014/main" id="{50C55041-FAEA-C341-B958-ED0784318188}"/>
                  </a:ext>
                </a:extLst>
              </p:cNvPr>
              <p:cNvPicPr/>
              <p:nvPr/>
            </p:nvPicPr>
            <p:blipFill>
              <a:blip r:embed="rId6"/>
              <a:stretch>
                <a:fillRect/>
              </a:stretch>
            </p:blipFill>
            <p:spPr>
              <a:xfrm>
                <a:off x="874800" y="46447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Ink 41">
                <a:extLst>
                  <a:ext uri="{FF2B5EF4-FFF2-40B4-BE49-F238E27FC236}">
                    <a16:creationId xmlns:a16="http://schemas.microsoft.com/office/drawing/2014/main" id="{87F08A4B-474F-9E44-99BE-36799439C393}"/>
                  </a:ext>
                </a:extLst>
              </p14:cNvPr>
              <p14:cNvContentPartPr/>
              <p14:nvPr/>
            </p14:nvContentPartPr>
            <p14:xfrm>
              <a:off x="727200" y="4673880"/>
              <a:ext cx="360" cy="360"/>
            </p14:xfrm>
          </p:contentPart>
        </mc:Choice>
        <mc:Fallback xmlns="">
          <p:pic>
            <p:nvPicPr>
              <p:cNvPr id="42" name="Ink 41">
                <a:extLst>
                  <a:ext uri="{FF2B5EF4-FFF2-40B4-BE49-F238E27FC236}">
                    <a16:creationId xmlns:a16="http://schemas.microsoft.com/office/drawing/2014/main" id="{87F08A4B-474F-9E44-99BE-36799439C393}"/>
                  </a:ext>
                </a:extLst>
              </p:cNvPr>
              <p:cNvPicPr/>
              <p:nvPr/>
            </p:nvPicPr>
            <p:blipFill>
              <a:blip r:embed="rId6"/>
              <a:stretch>
                <a:fillRect/>
              </a:stretch>
            </p:blipFill>
            <p:spPr>
              <a:xfrm>
                <a:off x="691200" y="46382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3" name="Ink 42">
                <a:extLst>
                  <a:ext uri="{FF2B5EF4-FFF2-40B4-BE49-F238E27FC236}">
                    <a16:creationId xmlns:a16="http://schemas.microsoft.com/office/drawing/2014/main" id="{E1E0AAFA-2418-F847-B8E8-9ADA12D1FDFF}"/>
                  </a:ext>
                </a:extLst>
              </p14:cNvPr>
              <p14:cNvContentPartPr/>
              <p14:nvPr/>
            </p14:nvContentPartPr>
            <p14:xfrm>
              <a:off x="763920" y="4776840"/>
              <a:ext cx="360" cy="360"/>
            </p14:xfrm>
          </p:contentPart>
        </mc:Choice>
        <mc:Fallback xmlns="">
          <p:pic>
            <p:nvPicPr>
              <p:cNvPr id="43" name="Ink 42">
                <a:extLst>
                  <a:ext uri="{FF2B5EF4-FFF2-40B4-BE49-F238E27FC236}">
                    <a16:creationId xmlns:a16="http://schemas.microsoft.com/office/drawing/2014/main" id="{E1E0AAFA-2418-F847-B8E8-9ADA12D1FDFF}"/>
                  </a:ext>
                </a:extLst>
              </p:cNvPr>
              <p:cNvPicPr/>
              <p:nvPr/>
            </p:nvPicPr>
            <p:blipFill>
              <a:blip r:embed="rId6"/>
              <a:stretch>
                <a:fillRect/>
              </a:stretch>
            </p:blipFill>
            <p:spPr>
              <a:xfrm>
                <a:off x="727920" y="47412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a16="http://schemas.microsoft.com/office/drawing/2014/main" id="{7CCF3278-FE45-8341-8F61-A871E690A112}"/>
                  </a:ext>
                </a:extLst>
              </p14:cNvPr>
              <p14:cNvContentPartPr/>
              <p14:nvPr/>
            </p14:nvContentPartPr>
            <p14:xfrm>
              <a:off x="963720" y="4548240"/>
              <a:ext cx="360" cy="360"/>
            </p14:xfrm>
          </p:contentPart>
        </mc:Choice>
        <mc:Fallback xmlns="">
          <p:pic>
            <p:nvPicPr>
              <p:cNvPr id="44" name="Ink 43">
                <a:extLst>
                  <a:ext uri="{FF2B5EF4-FFF2-40B4-BE49-F238E27FC236}">
                    <a16:creationId xmlns:a16="http://schemas.microsoft.com/office/drawing/2014/main" id="{7CCF3278-FE45-8341-8F61-A871E690A112}"/>
                  </a:ext>
                </a:extLst>
              </p:cNvPr>
              <p:cNvPicPr/>
              <p:nvPr/>
            </p:nvPicPr>
            <p:blipFill>
              <a:blip r:embed="rId6"/>
              <a:stretch>
                <a:fillRect/>
              </a:stretch>
            </p:blipFill>
            <p:spPr>
              <a:xfrm>
                <a:off x="927720" y="45126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259CF3F3-65BE-1948-B81D-465D69F0DB46}"/>
                  </a:ext>
                </a:extLst>
              </p14:cNvPr>
              <p14:cNvContentPartPr/>
              <p14:nvPr/>
            </p14:nvContentPartPr>
            <p14:xfrm>
              <a:off x="3733200" y="2719080"/>
              <a:ext cx="360" cy="360"/>
            </p14:xfrm>
          </p:contentPart>
        </mc:Choice>
        <mc:Fallback xmlns="">
          <p:pic>
            <p:nvPicPr>
              <p:cNvPr id="45" name="Ink 44">
                <a:extLst>
                  <a:ext uri="{FF2B5EF4-FFF2-40B4-BE49-F238E27FC236}">
                    <a16:creationId xmlns:a16="http://schemas.microsoft.com/office/drawing/2014/main" id="{259CF3F3-65BE-1948-B81D-465D69F0DB46}"/>
                  </a:ext>
                </a:extLst>
              </p:cNvPr>
              <p:cNvPicPr/>
              <p:nvPr/>
            </p:nvPicPr>
            <p:blipFill>
              <a:blip r:embed="rId46"/>
              <a:stretch>
                <a:fillRect/>
              </a:stretch>
            </p:blipFill>
            <p:spPr>
              <a:xfrm>
                <a:off x="3697560" y="26830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3EBB0796-81C9-3340-AAD6-020ACDA26ED7}"/>
                  </a:ext>
                </a:extLst>
              </p14:cNvPr>
              <p14:cNvContentPartPr/>
              <p14:nvPr/>
            </p14:nvContentPartPr>
            <p14:xfrm>
              <a:off x="3799440" y="2839680"/>
              <a:ext cx="360" cy="360"/>
            </p14:xfrm>
          </p:contentPart>
        </mc:Choice>
        <mc:Fallback xmlns="">
          <p:pic>
            <p:nvPicPr>
              <p:cNvPr id="46" name="Ink 45">
                <a:extLst>
                  <a:ext uri="{FF2B5EF4-FFF2-40B4-BE49-F238E27FC236}">
                    <a16:creationId xmlns:a16="http://schemas.microsoft.com/office/drawing/2014/main" id="{3EBB0796-81C9-3340-AAD6-020ACDA26ED7}"/>
                  </a:ext>
                </a:extLst>
              </p:cNvPr>
              <p:cNvPicPr/>
              <p:nvPr/>
            </p:nvPicPr>
            <p:blipFill>
              <a:blip r:embed="rId46"/>
              <a:stretch>
                <a:fillRect/>
              </a:stretch>
            </p:blipFill>
            <p:spPr>
              <a:xfrm>
                <a:off x="3763440" y="28036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Ink 46">
                <a:extLst>
                  <a:ext uri="{FF2B5EF4-FFF2-40B4-BE49-F238E27FC236}">
                    <a16:creationId xmlns:a16="http://schemas.microsoft.com/office/drawing/2014/main" id="{88941F90-41D1-CD40-B39D-345E896E2FBE}"/>
                  </a:ext>
                </a:extLst>
              </p14:cNvPr>
              <p14:cNvContentPartPr/>
              <p14:nvPr/>
            </p14:nvContentPartPr>
            <p14:xfrm>
              <a:off x="3906360" y="2687400"/>
              <a:ext cx="360" cy="360"/>
            </p14:xfrm>
          </p:contentPart>
        </mc:Choice>
        <mc:Fallback xmlns="">
          <p:pic>
            <p:nvPicPr>
              <p:cNvPr id="47" name="Ink 46">
                <a:extLst>
                  <a:ext uri="{FF2B5EF4-FFF2-40B4-BE49-F238E27FC236}">
                    <a16:creationId xmlns:a16="http://schemas.microsoft.com/office/drawing/2014/main" id="{88941F90-41D1-CD40-B39D-345E896E2FBE}"/>
                  </a:ext>
                </a:extLst>
              </p:cNvPr>
              <p:cNvPicPr/>
              <p:nvPr/>
            </p:nvPicPr>
            <p:blipFill>
              <a:blip r:embed="rId46"/>
              <a:stretch>
                <a:fillRect/>
              </a:stretch>
            </p:blipFill>
            <p:spPr>
              <a:xfrm>
                <a:off x="3870720" y="26514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8" name="Ink 47">
                <a:extLst>
                  <a:ext uri="{FF2B5EF4-FFF2-40B4-BE49-F238E27FC236}">
                    <a16:creationId xmlns:a16="http://schemas.microsoft.com/office/drawing/2014/main" id="{FF3C2468-15AF-D845-9FC0-B91591ADB40A}"/>
                  </a:ext>
                </a:extLst>
              </p14:cNvPr>
              <p14:cNvContentPartPr/>
              <p14:nvPr/>
            </p14:nvContentPartPr>
            <p14:xfrm>
              <a:off x="3569760" y="2665800"/>
              <a:ext cx="360" cy="360"/>
            </p14:xfrm>
          </p:contentPart>
        </mc:Choice>
        <mc:Fallback xmlns="">
          <p:pic>
            <p:nvPicPr>
              <p:cNvPr id="48" name="Ink 47">
                <a:extLst>
                  <a:ext uri="{FF2B5EF4-FFF2-40B4-BE49-F238E27FC236}">
                    <a16:creationId xmlns:a16="http://schemas.microsoft.com/office/drawing/2014/main" id="{FF3C2468-15AF-D845-9FC0-B91591ADB40A}"/>
                  </a:ext>
                </a:extLst>
              </p:cNvPr>
              <p:cNvPicPr/>
              <p:nvPr/>
            </p:nvPicPr>
            <p:blipFill>
              <a:blip r:embed="rId46"/>
              <a:stretch>
                <a:fillRect/>
              </a:stretch>
            </p:blipFill>
            <p:spPr>
              <a:xfrm>
                <a:off x="3534120" y="26301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7C523E72-B5BA-5249-9FBD-5B3515F2BBD7}"/>
                  </a:ext>
                </a:extLst>
              </p14:cNvPr>
              <p14:cNvContentPartPr/>
              <p14:nvPr/>
            </p14:nvContentPartPr>
            <p14:xfrm>
              <a:off x="3561840" y="2784240"/>
              <a:ext cx="360" cy="360"/>
            </p14:xfrm>
          </p:contentPart>
        </mc:Choice>
        <mc:Fallback xmlns="">
          <p:pic>
            <p:nvPicPr>
              <p:cNvPr id="49" name="Ink 48">
                <a:extLst>
                  <a:ext uri="{FF2B5EF4-FFF2-40B4-BE49-F238E27FC236}">
                    <a16:creationId xmlns:a16="http://schemas.microsoft.com/office/drawing/2014/main" id="{7C523E72-B5BA-5249-9FBD-5B3515F2BBD7}"/>
                  </a:ext>
                </a:extLst>
              </p:cNvPr>
              <p:cNvPicPr/>
              <p:nvPr/>
            </p:nvPicPr>
            <p:blipFill>
              <a:blip r:embed="rId46"/>
              <a:stretch>
                <a:fillRect/>
              </a:stretch>
            </p:blipFill>
            <p:spPr>
              <a:xfrm>
                <a:off x="3526200" y="27482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0" name="Ink 49">
                <a:extLst>
                  <a:ext uri="{FF2B5EF4-FFF2-40B4-BE49-F238E27FC236}">
                    <a16:creationId xmlns:a16="http://schemas.microsoft.com/office/drawing/2014/main" id="{B416D7AB-866C-324E-AF9C-83A6423A7019}"/>
                  </a:ext>
                </a:extLst>
              </p14:cNvPr>
              <p14:cNvContentPartPr/>
              <p14:nvPr/>
            </p14:nvContentPartPr>
            <p14:xfrm>
              <a:off x="3547080" y="2871360"/>
              <a:ext cx="6840" cy="10800"/>
            </p14:xfrm>
          </p:contentPart>
        </mc:Choice>
        <mc:Fallback xmlns="">
          <p:pic>
            <p:nvPicPr>
              <p:cNvPr id="50" name="Ink 49">
                <a:extLst>
                  <a:ext uri="{FF2B5EF4-FFF2-40B4-BE49-F238E27FC236}">
                    <a16:creationId xmlns:a16="http://schemas.microsoft.com/office/drawing/2014/main" id="{B416D7AB-866C-324E-AF9C-83A6423A7019}"/>
                  </a:ext>
                </a:extLst>
              </p:cNvPr>
              <p:cNvPicPr/>
              <p:nvPr/>
            </p:nvPicPr>
            <p:blipFill>
              <a:blip r:embed="rId52"/>
              <a:stretch>
                <a:fillRect/>
              </a:stretch>
            </p:blipFill>
            <p:spPr>
              <a:xfrm>
                <a:off x="3511440" y="2835720"/>
                <a:ext cx="784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1" name="Ink 50">
                <a:extLst>
                  <a:ext uri="{FF2B5EF4-FFF2-40B4-BE49-F238E27FC236}">
                    <a16:creationId xmlns:a16="http://schemas.microsoft.com/office/drawing/2014/main" id="{33AD1433-A234-D74A-804C-FBD62CF8E32B}"/>
                  </a:ext>
                </a:extLst>
              </p14:cNvPr>
              <p14:cNvContentPartPr/>
              <p14:nvPr/>
            </p14:nvContentPartPr>
            <p14:xfrm>
              <a:off x="3339360" y="2803680"/>
              <a:ext cx="360" cy="360"/>
            </p14:xfrm>
          </p:contentPart>
        </mc:Choice>
        <mc:Fallback xmlns="">
          <p:pic>
            <p:nvPicPr>
              <p:cNvPr id="51" name="Ink 50">
                <a:extLst>
                  <a:ext uri="{FF2B5EF4-FFF2-40B4-BE49-F238E27FC236}">
                    <a16:creationId xmlns:a16="http://schemas.microsoft.com/office/drawing/2014/main" id="{33AD1433-A234-D74A-804C-FBD62CF8E32B}"/>
                  </a:ext>
                </a:extLst>
              </p:cNvPr>
              <p:cNvPicPr/>
              <p:nvPr/>
            </p:nvPicPr>
            <p:blipFill>
              <a:blip r:embed="rId46"/>
              <a:stretch>
                <a:fillRect/>
              </a:stretch>
            </p:blipFill>
            <p:spPr>
              <a:xfrm>
                <a:off x="3303360" y="2768040"/>
                <a:ext cx="72000" cy="72000"/>
              </a:xfrm>
              <a:prstGeom prst="rect">
                <a:avLst/>
              </a:prstGeom>
            </p:spPr>
          </p:pic>
        </mc:Fallback>
      </mc:AlternateContent>
      <p:grpSp>
        <p:nvGrpSpPr>
          <p:cNvPr id="1047" name="Group 1046">
            <a:extLst>
              <a:ext uri="{FF2B5EF4-FFF2-40B4-BE49-F238E27FC236}">
                <a16:creationId xmlns:a16="http://schemas.microsoft.com/office/drawing/2014/main" id="{A7E07B92-8D11-084D-BC9C-0C04BE0E0FA8}"/>
              </a:ext>
            </a:extLst>
          </p:cNvPr>
          <p:cNvGrpSpPr/>
          <p:nvPr/>
        </p:nvGrpSpPr>
        <p:grpSpPr>
          <a:xfrm>
            <a:off x="3160440" y="3012120"/>
            <a:ext cx="1080" cy="67680"/>
            <a:chOff x="3160440" y="3012120"/>
            <a:chExt cx="1080" cy="67680"/>
          </a:xfrm>
        </p:grpSpPr>
        <mc:AlternateContent xmlns:mc="http://schemas.openxmlformats.org/markup-compatibility/2006" xmlns:p14="http://schemas.microsoft.com/office/powerpoint/2010/main">
          <mc:Choice Requires="p14">
            <p:contentPart p14:bwMode="auto" r:id="rId54">
              <p14:nvContentPartPr>
                <p14:cNvPr id="52" name="Ink 51">
                  <a:extLst>
                    <a:ext uri="{FF2B5EF4-FFF2-40B4-BE49-F238E27FC236}">
                      <a16:creationId xmlns:a16="http://schemas.microsoft.com/office/drawing/2014/main" id="{258E052B-EAE8-4742-93C6-F58DA5E1DC9D}"/>
                    </a:ext>
                  </a:extLst>
                </p14:cNvPr>
                <p14:cNvContentPartPr/>
                <p14:nvPr/>
              </p14:nvContentPartPr>
              <p14:xfrm>
                <a:off x="3160440" y="3012120"/>
                <a:ext cx="360" cy="360"/>
              </p14:xfrm>
            </p:contentPart>
          </mc:Choice>
          <mc:Fallback xmlns="">
            <p:pic>
              <p:nvPicPr>
                <p:cNvPr id="52" name="Ink 51">
                  <a:extLst>
                    <a:ext uri="{FF2B5EF4-FFF2-40B4-BE49-F238E27FC236}">
                      <a16:creationId xmlns:a16="http://schemas.microsoft.com/office/drawing/2014/main" id="{258E052B-EAE8-4742-93C6-F58DA5E1DC9D}"/>
                    </a:ext>
                  </a:extLst>
                </p:cNvPr>
                <p:cNvPicPr/>
                <p:nvPr/>
              </p:nvPicPr>
              <p:blipFill>
                <a:blip r:embed="rId46"/>
                <a:stretch>
                  <a:fillRect/>
                </a:stretch>
              </p:blipFill>
              <p:spPr>
                <a:xfrm>
                  <a:off x="3124440" y="29761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3" name="Ink 52">
                  <a:extLst>
                    <a:ext uri="{FF2B5EF4-FFF2-40B4-BE49-F238E27FC236}">
                      <a16:creationId xmlns:a16="http://schemas.microsoft.com/office/drawing/2014/main" id="{A69B9D40-C570-8F4B-96A7-864CCBE35546}"/>
                    </a:ext>
                  </a:extLst>
                </p14:cNvPr>
                <p14:cNvContentPartPr/>
                <p14:nvPr/>
              </p14:nvContentPartPr>
              <p14:xfrm>
                <a:off x="3161160" y="3079440"/>
                <a:ext cx="360" cy="360"/>
              </p14:xfrm>
            </p:contentPart>
          </mc:Choice>
          <mc:Fallback xmlns="">
            <p:pic>
              <p:nvPicPr>
                <p:cNvPr id="53" name="Ink 52">
                  <a:extLst>
                    <a:ext uri="{FF2B5EF4-FFF2-40B4-BE49-F238E27FC236}">
                      <a16:creationId xmlns:a16="http://schemas.microsoft.com/office/drawing/2014/main" id="{A69B9D40-C570-8F4B-96A7-864CCBE35546}"/>
                    </a:ext>
                  </a:extLst>
                </p:cNvPr>
                <p:cNvPicPr/>
                <p:nvPr/>
              </p:nvPicPr>
              <p:blipFill>
                <a:blip r:embed="rId46"/>
                <a:stretch>
                  <a:fillRect/>
                </a:stretch>
              </p:blipFill>
              <p:spPr>
                <a:xfrm>
                  <a:off x="3125160" y="304380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B13A662F-DDC5-BD44-930E-0ABB00A8A7E1}"/>
                  </a:ext>
                </a:extLst>
              </p14:cNvPr>
              <p14:cNvContentPartPr/>
              <p14:nvPr/>
            </p14:nvContentPartPr>
            <p14:xfrm>
              <a:off x="2926080" y="3016080"/>
              <a:ext cx="3960" cy="15120"/>
            </p14:xfrm>
          </p:contentPart>
        </mc:Choice>
        <mc:Fallback xmlns="">
          <p:pic>
            <p:nvPicPr>
              <p:cNvPr id="54" name="Ink 53">
                <a:extLst>
                  <a:ext uri="{FF2B5EF4-FFF2-40B4-BE49-F238E27FC236}">
                    <a16:creationId xmlns:a16="http://schemas.microsoft.com/office/drawing/2014/main" id="{B13A662F-DDC5-BD44-930E-0ABB00A8A7E1}"/>
                  </a:ext>
                </a:extLst>
              </p:cNvPr>
              <p:cNvPicPr/>
              <p:nvPr/>
            </p:nvPicPr>
            <p:blipFill>
              <a:blip r:embed="rId57"/>
              <a:stretch>
                <a:fillRect/>
              </a:stretch>
            </p:blipFill>
            <p:spPr>
              <a:xfrm>
                <a:off x="2890440" y="2980080"/>
                <a:ext cx="756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F7AF3086-B69E-BF44-979C-3B6B040C1D01}"/>
                  </a:ext>
                </a:extLst>
              </p14:cNvPr>
              <p14:cNvContentPartPr/>
              <p14:nvPr/>
            </p14:nvContentPartPr>
            <p14:xfrm>
              <a:off x="2851560" y="3259440"/>
              <a:ext cx="360" cy="360"/>
            </p14:xfrm>
          </p:contentPart>
        </mc:Choice>
        <mc:Fallback xmlns="">
          <p:pic>
            <p:nvPicPr>
              <p:cNvPr id="55" name="Ink 54">
                <a:extLst>
                  <a:ext uri="{FF2B5EF4-FFF2-40B4-BE49-F238E27FC236}">
                    <a16:creationId xmlns:a16="http://schemas.microsoft.com/office/drawing/2014/main" id="{F7AF3086-B69E-BF44-979C-3B6B040C1D01}"/>
                  </a:ext>
                </a:extLst>
              </p:cNvPr>
              <p:cNvPicPr/>
              <p:nvPr/>
            </p:nvPicPr>
            <p:blipFill>
              <a:blip r:embed="rId46"/>
              <a:stretch>
                <a:fillRect/>
              </a:stretch>
            </p:blipFill>
            <p:spPr>
              <a:xfrm>
                <a:off x="2815920" y="3223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6" name="Ink 55">
                <a:extLst>
                  <a:ext uri="{FF2B5EF4-FFF2-40B4-BE49-F238E27FC236}">
                    <a16:creationId xmlns:a16="http://schemas.microsoft.com/office/drawing/2014/main" id="{34C5C495-98FF-BC40-96BE-FDD1D9C1BA30}"/>
                  </a:ext>
                </a:extLst>
              </p14:cNvPr>
              <p14:cNvContentPartPr/>
              <p14:nvPr/>
            </p14:nvContentPartPr>
            <p14:xfrm>
              <a:off x="2674080" y="3125880"/>
              <a:ext cx="360" cy="360"/>
            </p14:xfrm>
          </p:contentPart>
        </mc:Choice>
        <mc:Fallback xmlns="">
          <p:pic>
            <p:nvPicPr>
              <p:cNvPr id="56" name="Ink 55">
                <a:extLst>
                  <a:ext uri="{FF2B5EF4-FFF2-40B4-BE49-F238E27FC236}">
                    <a16:creationId xmlns:a16="http://schemas.microsoft.com/office/drawing/2014/main" id="{34C5C495-98FF-BC40-96BE-FDD1D9C1BA30}"/>
                  </a:ext>
                </a:extLst>
              </p:cNvPr>
              <p:cNvPicPr/>
              <p:nvPr/>
            </p:nvPicPr>
            <p:blipFill>
              <a:blip r:embed="rId46"/>
              <a:stretch>
                <a:fillRect/>
              </a:stretch>
            </p:blipFill>
            <p:spPr>
              <a:xfrm>
                <a:off x="2638080" y="30902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7" name="Ink 56">
                <a:extLst>
                  <a:ext uri="{FF2B5EF4-FFF2-40B4-BE49-F238E27FC236}">
                    <a16:creationId xmlns:a16="http://schemas.microsoft.com/office/drawing/2014/main" id="{4DB302B6-B921-DE45-86EA-BAA059E959F5}"/>
                  </a:ext>
                </a:extLst>
              </p14:cNvPr>
              <p14:cNvContentPartPr/>
              <p14:nvPr/>
            </p14:nvContentPartPr>
            <p14:xfrm>
              <a:off x="2448360" y="3078360"/>
              <a:ext cx="5760" cy="8280"/>
            </p14:xfrm>
          </p:contentPart>
        </mc:Choice>
        <mc:Fallback xmlns="">
          <p:pic>
            <p:nvPicPr>
              <p:cNvPr id="57" name="Ink 56">
                <a:extLst>
                  <a:ext uri="{FF2B5EF4-FFF2-40B4-BE49-F238E27FC236}">
                    <a16:creationId xmlns:a16="http://schemas.microsoft.com/office/drawing/2014/main" id="{4DB302B6-B921-DE45-86EA-BAA059E959F5}"/>
                  </a:ext>
                </a:extLst>
              </p:cNvPr>
              <p:cNvPicPr/>
              <p:nvPr/>
            </p:nvPicPr>
            <p:blipFill>
              <a:blip r:embed="rId61"/>
              <a:stretch>
                <a:fillRect/>
              </a:stretch>
            </p:blipFill>
            <p:spPr>
              <a:xfrm>
                <a:off x="2412720" y="3042720"/>
                <a:ext cx="774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3" name="Ink 62">
                <a:extLst>
                  <a:ext uri="{FF2B5EF4-FFF2-40B4-BE49-F238E27FC236}">
                    <a16:creationId xmlns:a16="http://schemas.microsoft.com/office/drawing/2014/main" id="{6EC6618B-8CC2-4B40-84CE-271AF7D4BF8A}"/>
                  </a:ext>
                </a:extLst>
              </p14:cNvPr>
              <p14:cNvContentPartPr/>
              <p14:nvPr/>
            </p14:nvContentPartPr>
            <p14:xfrm>
              <a:off x="2053440" y="3678120"/>
              <a:ext cx="360" cy="360"/>
            </p14:xfrm>
          </p:contentPart>
        </mc:Choice>
        <mc:Fallback xmlns="">
          <p:pic>
            <p:nvPicPr>
              <p:cNvPr id="63" name="Ink 62">
                <a:extLst>
                  <a:ext uri="{FF2B5EF4-FFF2-40B4-BE49-F238E27FC236}">
                    <a16:creationId xmlns:a16="http://schemas.microsoft.com/office/drawing/2014/main" id="{6EC6618B-8CC2-4B40-84CE-271AF7D4BF8A}"/>
                  </a:ext>
                </a:extLst>
              </p:cNvPr>
              <p:cNvPicPr/>
              <p:nvPr/>
            </p:nvPicPr>
            <p:blipFill>
              <a:blip r:embed="rId46"/>
              <a:stretch>
                <a:fillRect/>
              </a:stretch>
            </p:blipFill>
            <p:spPr>
              <a:xfrm>
                <a:off x="2017440" y="3642480"/>
                <a:ext cx="72000" cy="72000"/>
              </a:xfrm>
              <a:prstGeom prst="rect">
                <a:avLst/>
              </a:prstGeom>
            </p:spPr>
          </p:pic>
        </mc:Fallback>
      </mc:AlternateContent>
      <p:grpSp>
        <p:nvGrpSpPr>
          <p:cNvPr id="1046" name="Group 1045">
            <a:extLst>
              <a:ext uri="{FF2B5EF4-FFF2-40B4-BE49-F238E27FC236}">
                <a16:creationId xmlns:a16="http://schemas.microsoft.com/office/drawing/2014/main" id="{A016C4F7-5466-1742-B00F-68C2B7148C01}"/>
              </a:ext>
            </a:extLst>
          </p:cNvPr>
          <p:cNvGrpSpPr/>
          <p:nvPr/>
        </p:nvGrpSpPr>
        <p:grpSpPr>
          <a:xfrm>
            <a:off x="2133000" y="3361680"/>
            <a:ext cx="183600" cy="138240"/>
            <a:chOff x="2133000" y="3361680"/>
            <a:chExt cx="183600" cy="138240"/>
          </a:xfrm>
        </p:grpSpPr>
        <mc:AlternateContent xmlns:mc="http://schemas.openxmlformats.org/markup-compatibility/2006" xmlns:p14="http://schemas.microsoft.com/office/powerpoint/2010/main">
          <mc:Choice Requires="p14">
            <p:contentPart p14:bwMode="auto" r:id="rId63">
              <p14:nvContentPartPr>
                <p14:cNvPr id="58" name="Ink 57">
                  <a:extLst>
                    <a:ext uri="{FF2B5EF4-FFF2-40B4-BE49-F238E27FC236}">
                      <a16:creationId xmlns:a16="http://schemas.microsoft.com/office/drawing/2014/main" id="{201D92F9-56E4-8145-88CD-91DB479503A8}"/>
                    </a:ext>
                  </a:extLst>
                </p14:cNvPr>
                <p14:cNvContentPartPr/>
                <p14:nvPr/>
              </p14:nvContentPartPr>
              <p14:xfrm>
                <a:off x="2311920" y="3416040"/>
                <a:ext cx="360" cy="360"/>
              </p14:xfrm>
            </p:contentPart>
          </mc:Choice>
          <mc:Fallback xmlns="">
            <p:pic>
              <p:nvPicPr>
                <p:cNvPr id="58" name="Ink 57">
                  <a:extLst>
                    <a:ext uri="{FF2B5EF4-FFF2-40B4-BE49-F238E27FC236}">
                      <a16:creationId xmlns:a16="http://schemas.microsoft.com/office/drawing/2014/main" id="{201D92F9-56E4-8145-88CD-91DB479503A8}"/>
                    </a:ext>
                  </a:extLst>
                </p:cNvPr>
                <p:cNvPicPr/>
                <p:nvPr/>
              </p:nvPicPr>
              <p:blipFill>
                <a:blip r:embed="rId46"/>
                <a:stretch>
                  <a:fillRect/>
                </a:stretch>
              </p:blipFill>
              <p:spPr>
                <a:xfrm>
                  <a:off x="2276280" y="33804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9" name="Ink 58">
                  <a:extLst>
                    <a:ext uri="{FF2B5EF4-FFF2-40B4-BE49-F238E27FC236}">
                      <a16:creationId xmlns:a16="http://schemas.microsoft.com/office/drawing/2014/main" id="{81FF5F96-0E9F-5947-8A22-6BC7D677A810}"/>
                    </a:ext>
                  </a:extLst>
                </p14:cNvPr>
                <p14:cNvContentPartPr/>
                <p14:nvPr/>
              </p14:nvContentPartPr>
              <p14:xfrm>
                <a:off x="2314080" y="3426480"/>
                <a:ext cx="2520" cy="8640"/>
              </p14:xfrm>
            </p:contentPart>
          </mc:Choice>
          <mc:Fallback xmlns="">
            <p:pic>
              <p:nvPicPr>
                <p:cNvPr id="59" name="Ink 58">
                  <a:extLst>
                    <a:ext uri="{FF2B5EF4-FFF2-40B4-BE49-F238E27FC236}">
                      <a16:creationId xmlns:a16="http://schemas.microsoft.com/office/drawing/2014/main" id="{81FF5F96-0E9F-5947-8A22-6BC7D677A810}"/>
                    </a:ext>
                  </a:extLst>
                </p:cNvPr>
                <p:cNvPicPr/>
                <p:nvPr/>
              </p:nvPicPr>
              <p:blipFill>
                <a:blip r:embed="rId65"/>
                <a:stretch>
                  <a:fillRect/>
                </a:stretch>
              </p:blipFill>
              <p:spPr>
                <a:xfrm>
                  <a:off x="2278080" y="3390480"/>
                  <a:ext cx="741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0" name="Ink 59">
                  <a:extLst>
                    <a:ext uri="{FF2B5EF4-FFF2-40B4-BE49-F238E27FC236}">
                      <a16:creationId xmlns:a16="http://schemas.microsoft.com/office/drawing/2014/main" id="{AA335B64-8936-C44E-A3D4-A926435BB056}"/>
                    </a:ext>
                  </a:extLst>
                </p14:cNvPr>
                <p14:cNvContentPartPr/>
                <p14:nvPr/>
              </p14:nvContentPartPr>
              <p14:xfrm>
                <a:off x="2133000" y="3361680"/>
                <a:ext cx="360" cy="360"/>
              </p14:xfrm>
            </p:contentPart>
          </mc:Choice>
          <mc:Fallback xmlns="">
            <p:pic>
              <p:nvPicPr>
                <p:cNvPr id="60" name="Ink 59">
                  <a:extLst>
                    <a:ext uri="{FF2B5EF4-FFF2-40B4-BE49-F238E27FC236}">
                      <a16:creationId xmlns:a16="http://schemas.microsoft.com/office/drawing/2014/main" id="{AA335B64-8936-C44E-A3D4-A926435BB056}"/>
                    </a:ext>
                  </a:extLst>
                </p:cNvPr>
                <p:cNvPicPr/>
                <p:nvPr/>
              </p:nvPicPr>
              <p:blipFill>
                <a:blip r:embed="rId46"/>
                <a:stretch>
                  <a:fillRect/>
                </a:stretch>
              </p:blipFill>
              <p:spPr>
                <a:xfrm>
                  <a:off x="2097360" y="33256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24" name="Ink 1023">
                  <a:extLst>
                    <a:ext uri="{FF2B5EF4-FFF2-40B4-BE49-F238E27FC236}">
                      <a16:creationId xmlns:a16="http://schemas.microsoft.com/office/drawing/2014/main" id="{A30982D3-CF1D-C04B-93AB-06504A44E3F5}"/>
                    </a:ext>
                  </a:extLst>
                </p14:cNvPr>
                <p14:cNvContentPartPr/>
                <p14:nvPr/>
              </p14:nvContentPartPr>
              <p14:xfrm>
                <a:off x="2169000" y="3499560"/>
                <a:ext cx="360" cy="360"/>
              </p14:xfrm>
            </p:contentPart>
          </mc:Choice>
          <mc:Fallback xmlns="">
            <p:pic>
              <p:nvPicPr>
                <p:cNvPr id="1024" name="Ink 1023">
                  <a:extLst>
                    <a:ext uri="{FF2B5EF4-FFF2-40B4-BE49-F238E27FC236}">
                      <a16:creationId xmlns:a16="http://schemas.microsoft.com/office/drawing/2014/main" id="{A30982D3-CF1D-C04B-93AB-06504A44E3F5}"/>
                    </a:ext>
                  </a:extLst>
                </p:cNvPr>
                <p:cNvPicPr/>
                <p:nvPr/>
              </p:nvPicPr>
              <p:blipFill>
                <a:blip r:embed="rId46"/>
                <a:stretch>
                  <a:fillRect/>
                </a:stretch>
              </p:blipFill>
              <p:spPr>
                <a:xfrm>
                  <a:off x="2133000" y="346356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1025" name="Ink 1024">
                <a:extLst>
                  <a:ext uri="{FF2B5EF4-FFF2-40B4-BE49-F238E27FC236}">
                    <a16:creationId xmlns:a16="http://schemas.microsoft.com/office/drawing/2014/main" id="{708F16AF-9C2E-244C-AA78-E815409C04E6}"/>
                  </a:ext>
                </a:extLst>
              </p14:cNvPr>
              <p14:cNvContentPartPr/>
              <p14:nvPr/>
            </p14:nvContentPartPr>
            <p14:xfrm>
              <a:off x="2510280" y="3227400"/>
              <a:ext cx="360" cy="360"/>
            </p14:xfrm>
          </p:contentPart>
        </mc:Choice>
        <mc:Fallback xmlns="">
          <p:pic>
            <p:nvPicPr>
              <p:cNvPr id="1025" name="Ink 1024">
                <a:extLst>
                  <a:ext uri="{FF2B5EF4-FFF2-40B4-BE49-F238E27FC236}">
                    <a16:creationId xmlns:a16="http://schemas.microsoft.com/office/drawing/2014/main" id="{708F16AF-9C2E-244C-AA78-E815409C04E6}"/>
                  </a:ext>
                </a:extLst>
              </p:cNvPr>
              <p:cNvPicPr/>
              <p:nvPr/>
            </p:nvPicPr>
            <p:blipFill>
              <a:blip r:embed="rId46"/>
              <a:stretch>
                <a:fillRect/>
              </a:stretch>
            </p:blipFill>
            <p:spPr>
              <a:xfrm>
                <a:off x="2474640" y="31917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27" name="Ink 1026">
                <a:extLst>
                  <a:ext uri="{FF2B5EF4-FFF2-40B4-BE49-F238E27FC236}">
                    <a16:creationId xmlns:a16="http://schemas.microsoft.com/office/drawing/2014/main" id="{9AC437F5-2851-2B4C-AA22-9030A62A54FF}"/>
                  </a:ext>
                </a:extLst>
              </p14:cNvPr>
              <p14:cNvContentPartPr/>
              <p14:nvPr/>
            </p14:nvContentPartPr>
            <p14:xfrm>
              <a:off x="2301840" y="3131640"/>
              <a:ext cx="360" cy="360"/>
            </p14:xfrm>
          </p:contentPart>
        </mc:Choice>
        <mc:Fallback xmlns="">
          <p:pic>
            <p:nvPicPr>
              <p:cNvPr id="1027" name="Ink 1026">
                <a:extLst>
                  <a:ext uri="{FF2B5EF4-FFF2-40B4-BE49-F238E27FC236}">
                    <a16:creationId xmlns:a16="http://schemas.microsoft.com/office/drawing/2014/main" id="{9AC437F5-2851-2B4C-AA22-9030A62A54FF}"/>
                  </a:ext>
                </a:extLst>
              </p:cNvPr>
              <p:cNvPicPr/>
              <p:nvPr/>
            </p:nvPicPr>
            <p:blipFill>
              <a:blip r:embed="rId46"/>
              <a:stretch>
                <a:fillRect/>
              </a:stretch>
            </p:blipFill>
            <p:spPr>
              <a:xfrm>
                <a:off x="2265840" y="30960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28" name="Ink 1027">
                <a:extLst>
                  <a:ext uri="{FF2B5EF4-FFF2-40B4-BE49-F238E27FC236}">
                    <a16:creationId xmlns:a16="http://schemas.microsoft.com/office/drawing/2014/main" id="{EA4E430A-E30E-B34A-8AAA-C7C9922F120C}"/>
                  </a:ext>
                </a:extLst>
              </p14:cNvPr>
              <p14:cNvContentPartPr/>
              <p14:nvPr/>
            </p14:nvContentPartPr>
            <p14:xfrm>
              <a:off x="2545920" y="3379320"/>
              <a:ext cx="360" cy="360"/>
            </p14:xfrm>
          </p:contentPart>
        </mc:Choice>
        <mc:Fallback xmlns="">
          <p:pic>
            <p:nvPicPr>
              <p:cNvPr id="1028" name="Ink 1027">
                <a:extLst>
                  <a:ext uri="{FF2B5EF4-FFF2-40B4-BE49-F238E27FC236}">
                    <a16:creationId xmlns:a16="http://schemas.microsoft.com/office/drawing/2014/main" id="{EA4E430A-E30E-B34A-8AAA-C7C9922F120C}"/>
                  </a:ext>
                </a:extLst>
              </p:cNvPr>
              <p:cNvPicPr/>
              <p:nvPr/>
            </p:nvPicPr>
            <p:blipFill>
              <a:blip r:embed="rId46"/>
              <a:stretch>
                <a:fillRect/>
              </a:stretch>
            </p:blipFill>
            <p:spPr>
              <a:xfrm>
                <a:off x="2510280" y="3343680"/>
                <a:ext cx="72000" cy="72000"/>
              </a:xfrm>
              <a:prstGeom prst="rect">
                <a:avLst/>
              </a:prstGeom>
            </p:spPr>
          </p:pic>
        </mc:Fallback>
      </mc:AlternateContent>
      <p:grpSp>
        <p:nvGrpSpPr>
          <p:cNvPr id="1045" name="Group 1044">
            <a:extLst>
              <a:ext uri="{FF2B5EF4-FFF2-40B4-BE49-F238E27FC236}">
                <a16:creationId xmlns:a16="http://schemas.microsoft.com/office/drawing/2014/main" id="{43BB35CC-33EB-7A43-AA2D-C0DF91A9A4BE}"/>
              </a:ext>
            </a:extLst>
          </p:cNvPr>
          <p:cNvGrpSpPr/>
          <p:nvPr/>
        </p:nvGrpSpPr>
        <p:grpSpPr>
          <a:xfrm>
            <a:off x="1846440" y="3415680"/>
            <a:ext cx="90720" cy="108360"/>
            <a:chOff x="1846440" y="3415680"/>
            <a:chExt cx="90720" cy="108360"/>
          </a:xfrm>
        </p:grpSpPr>
        <mc:AlternateContent xmlns:mc="http://schemas.openxmlformats.org/markup-compatibility/2006" xmlns:p14="http://schemas.microsoft.com/office/powerpoint/2010/main">
          <mc:Choice Requires="p14">
            <p:contentPart p14:bwMode="auto" r:id="rId71">
              <p14:nvContentPartPr>
                <p14:cNvPr id="61" name="Ink 60">
                  <a:extLst>
                    <a:ext uri="{FF2B5EF4-FFF2-40B4-BE49-F238E27FC236}">
                      <a16:creationId xmlns:a16="http://schemas.microsoft.com/office/drawing/2014/main" id="{ED851278-C794-264E-8A22-57FE76722A3A}"/>
                    </a:ext>
                  </a:extLst>
                </p14:cNvPr>
                <p14:cNvContentPartPr/>
                <p14:nvPr/>
              </p14:nvContentPartPr>
              <p14:xfrm>
                <a:off x="1928520" y="3415680"/>
                <a:ext cx="8640" cy="29520"/>
              </p14:xfrm>
            </p:contentPart>
          </mc:Choice>
          <mc:Fallback xmlns="">
            <p:pic>
              <p:nvPicPr>
                <p:cNvPr id="61" name="Ink 60">
                  <a:extLst>
                    <a:ext uri="{FF2B5EF4-FFF2-40B4-BE49-F238E27FC236}">
                      <a16:creationId xmlns:a16="http://schemas.microsoft.com/office/drawing/2014/main" id="{ED851278-C794-264E-8A22-57FE76722A3A}"/>
                    </a:ext>
                  </a:extLst>
                </p:cNvPr>
                <p:cNvPicPr/>
                <p:nvPr/>
              </p:nvPicPr>
              <p:blipFill>
                <a:blip r:embed="rId72"/>
                <a:stretch>
                  <a:fillRect/>
                </a:stretch>
              </p:blipFill>
              <p:spPr>
                <a:xfrm>
                  <a:off x="1892880" y="3379680"/>
                  <a:ext cx="802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2" name="Ink 61">
                  <a:extLst>
                    <a:ext uri="{FF2B5EF4-FFF2-40B4-BE49-F238E27FC236}">
                      <a16:creationId xmlns:a16="http://schemas.microsoft.com/office/drawing/2014/main" id="{20972072-3AAE-4D42-94E7-20CC73235E8B}"/>
                    </a:ext>
                  </a:extLst>
                </p14:cNvPr>
                <p14:cNvContentPartPr/>
                <p14:nvPr/>
              </p14:nvContentPartPr>
              <p14:xfrm>
                <a:off x="1927080" y="3523680"/>
                <a:ext cx="360" cy="360"/>
              </p14:xfrm>
            </p:contentPart>
          </mc:Choice>
          <mc:Fallback xmlns="">
            <p:pic>
              <p:nvPicPr>
                <p:cNvPr id="62" name="Ink 61">
                  <a:extLst>
                    <a:ext uri="{FF2B5EF4-FFF2-40B4-BE49-F238E27FC236}">
                      <a16:creationId xmlns:a16="http://schemas.microsoft.com/office/drawing/2014/main" id="{20972072-3AAE-4D42-94E7-20CC73235E8B}"/>
                    </a:ext>
                  </a:extLst>
                </p:cNvPr>
                <p:cNvPicPr/>
                <p:nvPr/>
              </p:nvPicPr>
              <p:blipFill>
                <a:blip r:embed="rId46"/>
                <a:stretch>
                  <a:fillRect/>
                </a:stretch>
              </p:blipFill>
              <p:spPr>
                <a:xfrm>
                  <a:off x="1891080" y="34876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29" name="Ink 1028">
                  <a:extLst>
                    <a:ext uri="{FF2B5EF4-FFF2-40B4-BE49-F238E27FC236}">
                      <a16:creationId xmlns:a16="http://schemas.microsoft.com/office/drawing/2014/main" id="{94286FF6-2FBE-274F-9AEF-BF0F7B670DEC}"/>
                    </a:ext>
                  </a:extLst>
                </p14:cNvPr>
                <p14:cNvContentPartPr/>
                <p14:nvPr/>
              </p14:nvContentPartPr>
              <p14:xfrm>
                <a:off x="1846440" y="3468240"/>
                <a:ext cx="360" cy="360"/>
              </p14:xfrm>
            </p:contentPart>
          </mc:Choice>
          <mc:Fallback xmlns="">
            <p:pic>
              <p:nvPicPr>
                <p:cNvPr id="1029" name="Ink 1028">
                  <a:extLst>
                    <a:ext uri="{FF2B5EF4-FFF2-40B4-BE49-F238E27FC236}">
                      <a16:creationId xmlns:a16="http://schemas.microsoft.com/office/drawing/2014/main" id="{94286FF6-2FBE-274F-9AEF-BF0F7B670DEC}"/>
                    </a:ext>
                  </a:extLst>
                </p:cNvPr>
                <p:cNvPicPr/>
                <p:nvPr/>
              </p:nvPicPr>
              <p:blipFill>
                <a:blip r:embed="rId46"/>
                <a:stretch>
                  <a:fillRect/>
                </a:stretch>
              </p:blipFill>
              <p:spPr>
                <a:xfrm>
                  <a:off x="1810440" y="343260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1032" name="Ink 1031">
                <a:extLst>
                  <a:ext uri="{FF2B5EF4-FFF2-40B4-BE49-F238E27FC236}">
                    <a16:creationId xmlns:a16="http://schemas.microsoft.com/office/drawing/2014/main" id="{A41D2364-73A8-0A4C-8B49-5A662B891FC9}"/>
                  </a:ext>
                </a:extLst>
              </p14:cNvPr>
              <p14:cNvContentPartPr/>
              <p14:nvPr/>
            </p14:nvContentPartPr>
            <p14:xfrm>
              <a:off x="1418760" y="3620160"/>
              <a:ext cx="360" cy="360"/>
            </p14:xfrm>
          </p:contentPart>
        </mc:Choice>
        <mc:Fallback xmlns="">
          <p:pic>
            <p:nvPicPr>
              <p:cNvPr id="1032" name="Ink 1031">
                <a:extLst>
                  <a:ext uri="{FF2B5EF4-FFF2-40B4-BE49-F238E27FC236}">
                    <a16:creationId xmlns:a16="http://schemas.microsoft.com/office/drawing/2014/main" id="{A41D2364-73A8-0A4C-8B49-5A662B891FC9}"/>
                  </a:ext>
                </a:extLst>
              </p:cNvPr>
              <p:cNvPicPr/>
              <p:nvPr/>
            </p:nvPicPr>
            <p:blipFill>
              <a:blip r:embed="rId46"/>
              <a:stretch>
                <a:fillRect/>
              </a:stretch>
            </p:blipFill>
            <p:spPr>
              <a:xfrm>
                <a:off x="1383120" y="35845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33" name="Ink 1032">
                <a:extLst>
                  <a:ext uri="{FF2B5EF4-FFF2-40B4-BE49-F238E27FC236}">
                    <a16:creationId xmlns:a16="http://schemas.microsoft.com/office/drawing/2014/main" id="{0A130ABC-DC9B-F94F-9793-9EDC81BF5DF3}"/>
                  </a:ext>
                </a:extLst>
              </p14:cNvPr>
              <p14:cNvContentPartPr/>
              <p14:nvPr/>
            </p14:nvContentPartPr>
            <p14:xfrm>
              <a:off x="1255320" y="3911040"/>
              <a:ext cx="11880" cy="16560"/>
            </p14:xfrm>
          </p:contentPart>
        </mc:Choice>
        <mc:Fallback xmlns="">
          <p:pic>
            <p:nvPicPr>
              <p:cNvPr id="1033" name="Ink 1032">
                <a:extLst>
                  <a:ext uri="{FF2B5EF4-FFF2-40B4-BE49-F238E27FC236}">
                    <a16:creationId xmlns:a16="http://schemas.microsoft.com/office/drawing/2014/main" id="{0A130ABC-DC9B-F94F-9793-9EDC81BF5DF3}"/>
                  </a:ext>
                </a:extLst>
              </p:cNvPr>
              <p:cNvPicPr/>
              <p:nvPr/>
            </p:nvPicPr>
            <p:blipFill>
              <a:blip r:embed="rId77"/>
              <a:stretch>
                <a:fillRect/>
              </a:stretch>
            </p:blipFill>
            <p:spPr>
              <a:xfrm>
                <a:off x="1219680" y="3875040"/>
                <a:ext cx="835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34" name="Ink 1033">
                <a:extLst>
                  <a:ext uri="{FF2B5EF4-FFF2-40B4-BE49-F238E27FC236}">
                    <a16:creationId xmlns:a16="http://schemas.microsoft.com/office/drawing/2014/main" id="{EC627FBE-5133-F446-9CCA-02C4432C79D7}"/>
                  </a:ext>
                </a:extLst>
              </p14:cNvPr>
              <p14:cNvContentPartPr/>
              <p14:nvPr/>
            </p14:nvContentPartPr>
            <p14:xfrm>
              <a:off x="1318320" y="4017600"/>
              <a:ext cx="360" cy="360"/>
            </p14:xfrm>
          </p:contentPart>
        </mc:Choice>
        <mc:Fallback xmlns="">
          <p:pic>
            <p:nvPicPr>
              <p:cNvPr id="1034" name="Ink 1033">
                <a:extLst>
                  <a:ext uri="{FF2B5EF4-FFF2-40B4-BE49-F238E27FC236}">
                    <a16:creationId xmlns:a16="http://schemas.microsoft.com/office/drawing/2014/main" id="{EC627FBE-5133-F446-9CCA-02C4432C79D7}"/>
                  </a:ext>
                </a:extLst>
              </p:cNvPr>
              <p:cNvPicPr/>
              <p:nvPr/>
            </p:nvPicPr>
            <p:blipFill>
              <a:blip r:embed="rId46"/>
              <a:stretch>
                <a:fillRect/>
              </a:stretch>
            </p:blipFill>
            <p:spPr>
              <a:xfrm>
                <a:off x="1282680" y="39816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35" name="Ink 1034">
                <a:extLst>
                  <a:ext uri="{FF2B5EF4-FFF2-40B4-BE49-F238E27FC236}">
                    <a16:creationId xmlns:a16="http://schemas.microsoft.com/office/drawing/2014/main" id="{960249DF-CBB8-1942-ACC3-80E2DD22F4D9}"/>
                  </a:ext>
                </a:extLst>
              </p14:cNvPr>
              <p14:cNvContentPartPr/>
              <p14:nvPr/>
            </p14:nvContentPartPr>
            <p14:xfrm>
              <a:off x="1126800" y="4021200"/>
              <a:ext cx="360" cy="360"/>
            </p14:xfrm>
          </p:contentPart>
        </mc:Choice>
        <mc:Fallback xmlns="">
          <p:pic>
            <p:nvPicPr>
              <p:cNvPr id="1035" name="Ink 1034">
                <a:extLst>
                  <a:ext uri="{FF2B5EF4-FFF2-40B4-BE49-F238E27FC236}">
                    <a16:creationId xmlns:a16="http://schemas.microsoft.com/office/drawing/2014/main" id="{960249DF-CBB8-1942-ACC3-80E2DD22F4D9}"/>
                  </a:ext>
                </a:extLst>
              </p:cNvPr>
              <p:cNvPicPr/>
              <p:nvPr/>
            </p:nvPicPr>
            <p:blipFill>
              <a:blip r:embed="rId46"/>
              <a:stretch>
                <a:fillRect/>
              </a:stretch>
            </p:blipFill>
            <p:spPr>
              <a:xfrm>
                <a:off x="1091160" y="3985200"/>
                <a:ext cx="72000" cy="72000"/>
              </a:xfrm>
              <a:prstGeom prst="rect">
                <a:avLst/>
              </a:prstGeom>
            </p:spPr>
          </p:pic>
        </mc:Fallback>
      </mc:AlternateContent>
      <p:grpSp>
        <p:nvGrpSpPr>
          <p:cNvPr id="1043" name="Group 1042">
            <a:extLst>
              <a:ext uri="{FF2B5EF4-FFF2-40B4-BE49-F238E27FC236}">
                <a16:creationId xmlns:a16="http://schemas.microsoft.com/office/drawing/2014/main" id="{EF04ACD4-5613-7449-BDFE-AEC2A6FB1E27}"/>
              </a:ext>
            </a:extLst>
          </p:cNvPr>
          <p:cNvGrpSpPr/>
          <p:nvPr/>
        </p:nvGrpSpPr>
        <p:grpSpPr>
          <a:xfrm>
            <a:off x="1084680" y="4162680"/>
            <a:ext cx="34920" cy="58680"/>
            <a:chOff x="1084680" y="4162680"/>
            <a:chExt cx="34920" cy="58680"/>
          </a:xfrm>
        </p:grpSpPr>
        <mc:AlternateContent xmlns:mc="http://schemas.openxmlformats.org/markup-compatibility/2006" xmlns:p14="http://schemas.microsoft.com/office/powerpoint/2010/main">
          <mc:Choice Requires="p14">
            <p:contentPart p14:bwMode="auto" r:id="rId80">
              <p14:nvContentPartPr>
                <p14:cNvPr id="1036" name="Ink 1035">
                  <a:extLst>
                    <a:ext uri="{FF2B5EF4-FFF2-40B4-BE49-F238E27FC236}">
                      <a16:creationId xmlns:a16="http://schemas.microsoft.com/office/drawing/2014/main" id="{5D66632A-36F8-A644-89DF-E9328C04F883}"/>
                    </a:ext>
                  </a:extLst>
                </p14:cNvPr>
                <p14:cNvContentPartPr/>
                <p14:nvPr/>
              </p14:nvContentPartPr>
              <p14:xfrm>
                <a:off x="1084680" y="4162680"/>
                <a:ext cx="360" cy="360"/>
              </p14:xfrm>
            </p:contentPart>
          </mc:Choice>
          <mc:Fallback xmlns="">
            <p:pic>
              <p:nvPicPr>
                <p:cNvPr id="1036" name="Ink 1035">
                  <a:extLst>
                    <a:ext uri="{FF2B5EF4-FFF2-40B4-BE49-F238E27FC236}">
                      <a16:creationId xmlns:a16="http://schemas.microsoft.com/office/drawing/2014/main" id="{5D66632A-36F8-A644-89DF-E9328C04F883}"/>
                    </a:ext>
                  </a:extLst>
                </p:cNvPr>
                <p:cNvPicPr/>
                <p:nvPr/>
              </p:nvPicPr>
              <p:blipFill>
                <a:blip r:embed="rId46"/>
                <a:stretch>
                  <a:fillRect/>
                </a:stretch>
              </p:blipFill>
              <p:spPr>
                <a:xfrm>
                  <a:off x="1048680" y="41266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37" name="Ink 1036">
                  <a:extLst>
                    <a:ext uri="{FF2B5EF4-FFF2-40B4-BE49-F238E27FC236}">
                      <a16:creationId xmlns:a16="http://schemas.microsoft.com/office/drawing/2014/main" id="{2236F37B-86FC-B143-A577-17B040ACFFE6}"/>
                    </a:ext>
                  </a:extLst>
                </p14:cNvPr>
                <p14:cNvContentPartPr/>
                <p14:nvPr/>
              </p14:nvContentPartPr>
              <p14:xfrm>
                <a:off x="1119240" y="4221000"/>
                <a:ext cx="360" cy="360"/>
              </p14:xfrm>
            </p:contentPart>
          </mc:Choice>
          <mc:Fallback xmlns="">
            <p:pic>
              <p:nvPicPr>
                <p:cNvPr id="1037" name="Ink 1036">
                  <a:extLst>
                    <a:ext uri="{FF2B5EF4-FFF2-40B4-BE49-F238E27FC236}">
                      <a16:creationId xmlns:a16="http://schemas.microsoft.com/office/drawing/2014/main" id="{2236F37B-86FC-B143-A577-17B040ACFFE6}"/>
                    </a:ext>
                  </a:extLst>
                </p:cNvPr>
                <p:cNvPicPr/>
                <p:nvPr/>
              </p:nvPicPr>
              <p:blipFill>
                <a:blip r:embed="rId46"/>
                <a:stretch>
                  <a:fillRect/>
                </a:stretch>
              </p:blipFill>
              <p:spPr>
                <a:xfrm>
                  <a:off x="1083240" y="418536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
            <p14:nvContentPartPr>
              <p14:cNvPr id="1038" name="Ink 1037">
                <a:extLst>
                  <a:ext uri="{FF2B5EF4-FFF2-40B4-BE49-F238E27FC236}">
                    <a16:creationId xmlns:a16="http://schemas.microsoft.com/office/drawing/2014/main" id="{89F66E75-62B0-6B49-88EB-DCE268193FCF}"/>
                  </a:ext>
                </a:extLst>
              </p14:cNvPr>
              <p14:cNvContentPartPr/>
              <p14:nvPr/>
            </p14:nvContentPartPr>
            <p14:xfrm>
              <a:off x="860040" y="4232520"/>
              <a:ext cx="360" cy="360"/>
            </p14:xfrm>
          </p:contentPart>
        </mc:Choice>
        <mc:Fallback xmlns="">
          <p:pic>
            <p:nvPicPr>
              <p:cNvPr id="1038" name="Ink 1037">
                <a:extLst>
                  <a:ext uri="{FF2B5EF4-FFF2-40B4-BE49-F238E27FC236}">
                    <a16:creationId xmlns:a16="http://schemas.microsoft.com/office/drawing/2014/main" id="{89F66E75-62B0-6B49-88EB-DCE268193FCF}"/>
                  </a:ext>
                </a:extLst>
              </p:cNvPr>
              <p:cNvPicPr/>
              <p:nvPr/>
            </p:nvPicPr>
            <p:blipFill>
              <a:blip r:embed="rId46"/>
              <a:stretch>
                <a:fillRect/>
              </a:stretch>
            </p:blipFill>
            <p:spPr>
              <a:xfrm>
                <a:off x="824400" y="41965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39" name="Ink 1038">
                <a:extLst>
                  <a:ext uri="{FF2B5EF4-FFF2-40B4-BE49-F238E27FC236}">
                    <a16:creationId xmlns:a16="http://schemas.microsoft.com/office/drawing/2014/main" id="{1095792F-FEA4-6E40-8ED6-C75467C5E232}"/>
                  </a:ext>
                </a:extLst>
              </p14:cNvPr>
              <p14:cNvContentPartPr/>
              <p14:nvPr/>
            </p14:nvContentPartPr>
            <p14:xfrm>
              <a:off x="918000" y="4347000"/>
              <a:ext cx="10800" cy="8640"/>
            </p14:xfrm>
          </p:contentPart>
        </mc:Choice>
        <mc:Fallback xmlns="">
          <p:pic>
            <p:nvPicPr>
              <p:cNvPr id="1039" name="Ink 1038">
                <a:extLst>
                  <a:ext uri="{FF2B5EF4-FFF2-40B4-BE49-F238E27FC236}">
                    <a16:creationId xmlns:a16="http://schemas.microsoft.com/office/drawing/2014/main" id="{1095792F-FEA4-6E40-8ED6-C75467C5E232}"/>
                  </a:ext>
                </a:extLst>
              </p:cNvPr>
              <p:cNvPicPr/>
              <p:nvPr/>
            </p:nvPicPr>
            <p:blipFill>
              <a:blip r:embed="rId84"/>
              <a:stretch>
                <a:fillRect/>
              </a:stretch>
            </p:blipFill>
            <p:spPr>
              <a:xfrm>
                <a:off x="882360" y="4311000"/>
                <a:ext cx="824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40" name="Ink 1039">
                <a:extLst>
                  <a:ext uri="{FF2B5EF4-FFF2-40B4-BE49-F238E27FC236}">
                    <a16:creationId xmlns:a16="http://schemas.microsoft.com/office/drawing/2014/main" id="{E1AB651E-53EA-CF46-B2CD-DB01502E8CC0}"/>
                  </a:ext>
                </a:extLst>
              </p14:cNvPr>
              <p14:cNvContentPartPr/>
              <p14:nvPr/>
            </p14:nvContentPartPr>
            <p14:xfrm>
              <a:off x="910800" y="4489920"/>
              <a:ext cx="360" cy="360"/>
            </p14:xfrm>
          </p:contentPart>
        </mc:Choice>
        <mc:Fallback xmlns="">
          <p:pic>
            <p:nvPicPr>
              <p:cNvPr id="1040" name="Ink 1039">
                <a:extLst>
                  <a:ext uri="{FF2B5EF4-FFF2-40B4-BE49-F238E27FC236}">
                    <a16:creationId xmlns:a16="http://schemas.microsoft.com/office/drawing/2014/main" id="{E1AB651E-53EA-CF46-B2CD-DB01502E8CC0}"/>
                  </a:ext>
                </a:extLst>
              </p:cNvPr>
              <p:cNvPicPr/>
              <p:nvPr/>
            </p:nvPicPr>
            <p:blipFill>
              <a:blip r:embed="rId46"/>
              <a:stretch>
                <a:fillRect/>
              </a:stretch>
            </p:blipFill>
            <p:spPr>
              <a:xfrm>
                <a:off x="875160" y="4453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41" name="Ink 1040">
                <a:extLst>
                  <a:ext uri="{FF2B5EF4-FFF2-40B4-BE49-F238E27FC236}">
                    <a16:creationId xmlns:a16="http://schemas.microsoft.com/office/drawing/2014/main" id="{FCEC5326-09ED-3043-94D2-D788FB99DDA0}"/>
                  </a:ext>
                </a:extLst>
              </p14:cNvPr>
              <p14:cNvContentPartPr/>
              <p14:nvPr/>
            </p14:nvContentPartPr>
            <p14:xfrm>
              <a:off x="752040" y="4412880"/>
              <a:ext cx="360" cy="360"/>
            </p14:xfrm>
          </p:contentPart>
        </mc:Choice>
        <mc:Fallback xmlns="">
          <p:pic>
            <p:nvPicPr>
              <p:cNvPr id="1041" name="Ink 1040">
                <a:extLst>
                  <a:ext uri="{FF2B5EF4-FFF2-40B4-BE49-F238E27FC236}">
                    <a16:creationId xmlns:a16="http://schemas.microsoft.com/office/drawing/2014/main" id="{FCEC5326-09ED-3043-94D2-D788FB99DDA0}"/>
                  </a:ext>
                </a:extLst>
              </p:cNvPr>
              <p:cNvPicPr/>
              <p:nvPr/>
            </p:nvPicPr>
            <p:blipFill>
              <a:blip r:embed="rId46"/>
              <a:stretch>
                <a:fillRect/>
              </a:stretch>
            </p:blipFill>
            <p:spPr>
              <a:xfrm>
                <a:off x="716040" y="43772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42" name="Ink 1041">
                <a:extLst>
                  <a:ext uri="{FF2B5EF4-FFF2-40B4-BE49-F238E27FC236}">
                    <a16:creationId xmlns:a16="http://schemas.microsoft.com/office/drawing/2014/main" id="{B9566EF9-1F6B-254C-8F28-8B197D075F64}"/>
                  </a:ext>
                </a:extLst>
              </p14:cNvPr>
              <p14:cNvContentPartPr/>
              <p14:nvPr/>
            </p14:nvContentPartPr>
            <p14:xfrm>
              <a:off x="693720" y="4521960"/>
              <a:ext cx="360" cy="360"/>
            </p14:xfrm>
          </p:contentPart>
        </mc:Choice>
        <mc:Fallback xmlns="">
          <p:pic>
            <p:nvPicPr>
              <p:cNvPr id="1042" name="Ink 1041">
                <a:extLst>
                  <a:ext uri="{FF2B5EF4-FFF2-40B4-BE49-F238E27FC236}">
                    <a16:creationId xmlns:a16="http://schemas.microsoft.com/office/drawing/2014/main" id="{B9566EF9-1F6B-254C-8F28-8B197D075F64}"/>
                  </a:ext>
                </a:extLst>
              </p:cNvPr>
              <p:cNvPicPr/>
              <p:nvPr/>
            </p:nvPicPr>
            <p:blipFill>
              <a:blip r:embed="rId46"/>
              <a:stretch>
                <a:fillRect/>
              </a:stretch>
            </p:blipFill>
            <p:spPr>
              <a:xfrm>
                <a:off x="657720" y="44863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48" name="Ink 1047">
                <a:extLst>
                  <a:ext uri="{FF2B5EF4-FFF2-40B4-BE49-F238E27FC236}">
                    <a16:creationId xmlns:a16="http://schemas.microsoft.com/office/drawing/2014/main" id="{17611D9F-2AD1-DC43-8155-E5DB4F63BAA6}"/>
                  </a:ext>
                </a:extLst>
              </p14:cNvPr>
              <p14:cNvContentPartPr/>
              <p14:nvPr/>
            </p14:nvContentPartPr>
            <p14:xfrm>
              <a:off x="2055240" y="4431240"/>
              <a:ext cx="360" cy="360"/>
            </p14:xfrm>
          </p:contentPart>
        </mc:Choice>
        <mc:Fallback xmlns="">
          <p:pic>
            <p:nvPicPr>
              <p:cNvPr id="1048" name="Ink 1047">
                <a:extLst>
                  <a:ext uri="{FF2B5EF4-FFF2-40B4-BE49-F238E27FC236}">
                    <a16:creationId xmlns:a16="http://schemas.microsoft.com/office/drawing/2014/main" id="{17611D9F-2AD1-DC43-8155-E5DB4F63BAA6}"/>
                  </a:ext>
                </a:extLst>
              </p:cNvPr>
              <p:cNvPicPr/>
              <p:nvPr/>
            </p:nvPicPr>
            <p:blipFill>
              <a:blip r:embed="rId6"/>
              <a:stretch>
                <a:fillRect/>
              </a:stretch>
            </p:blipFill>
            <p:spPr>
              <a:xfrm>
                <a:off x="2019240" y="43952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49" name="Ink 1048">
                <a:extLst>
                  <a:ext uri="{FF2B5EF4-FFF2-40B4-BE49-F238E27FC236}">
                    <a16:creationId xmlns:a16="http://schemas.microsoft.com/office/drawing/2014/main" id="{C65EAA91-5ACA-BA44-B0C9-7FF2D3640F21}"/>
                  </a:ext>
                </a:extLst>
              </p14:cNvPr>
              <p14:cNvContentPartPr/>
              <p14:nvPr/>
            </p14:nvContentPartPr>
            <p14:xfrm>
              <a:off x="2117160" y="4294080"/>
              <a:ext cx="360" cy="360"/>
            </p14:xfrm>
          </p:contentPart>
        </mc:Choice>
        <mc:Fallback xmlns="">
          <p:pic>
            <p:nvPicPr>
              <p:cNvPr id="1049" name="Ink 1048">
                <a:extLst>
                  <a:ext uri="{FF2B5EF4-FFF2-40B4-BE49-F238E27FC236}">
                    <a16:creationId xmlns:a16="http://schemas.microsoft.com/office/drawing/2014/main" id="{C65EAA91-5ACA-BA44-B0C9-7FF2D3640F21}"/>
                  </a:ext>
                </a:extLst>
              </p:cNvPr>
              <p:cNvPicPr/>
              <p:nvPr/>
            </p:nvPicPr>
            <p:blipFill>
              <a:blip r:embed="rId6"/>
              <a:stretch>
                <a:fillRect/>
              </a:stretch>
            </p:blipFill>
            <p:spPr>
              <a:xfrm>
                <a:off x="2081160" y="4258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50" name="Ink 1049">
                <a:extLst>
                  <a:ext uri="{FF2B5EF4-FFF2-40B4-BE49-F238E27FC236}">
                    <a16:creationId xmlns:a16="http://schemas.microsoft.com/office/drawing/2014/main" id="{384BF2BB-77E0-6343-AEF2-8E82CC9C95F5}"/>
                  </a:ext>
                </a:extLst>
              </p14:cNvPr>
              <p14:cNvContentPartPr/>
              <p14:nvPr/>
            </p14:nvContentPartPr>
            <p14:xfrm>
              <a:off x="2330640" y="4165920"/>
              <a:ext cx="2520" cy="8640"/>
            </p14:xfrm>
          </p:contentPart>
        </mc:Choice>
        <mc:Fallback xmlns="">
          <p:pic>
            <p:nvPicPr>
              <p:cNvPr id="1050" name="Ink 1049">
                <a:extLst>
                  <a:ext uri="{FF2B5EF4-FFF2-40B4-BE49-F238E27FC236}">
                    <a16:creationId xmlns:a16="http://schemas.microsoft.com/office/drawing/2014/main" id="{384BF2BB-77E0-6343-AEF2-8E82CC9C95F5}"/>
                  </a:ext>
                </a:extLst>
              </p:cNvPr>
              <p:cNvPicPr/>
              <p:nvPr/>
            </p:nvPicPr>
            <p:blipFill>
              <a:blip r:embed="rId91"/>
              <a:stretch>
                <a:fillRect/>
              </a:stretch>
            </p:blipFill>
            <p:spPr>
              <a:xfrm>
                <a:off x="2295000" y="4129920"/>
                <a:ext cx="741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51" name="Ink 1050">
                <a:extLst>
                  <a:ext uri="{FF2B5EF4-FFF2-40B4-BE49-F238E27FC236}">
                    <a16:creationId xmlns:a16="http://schemas.microsoft.com/office/drawing/2014/main" id="{3160AFD5-BDC4-1544-B849-F1EF9F60520A}"/>
                  </a:ext>
                </a:extLst>
              </p14:cNvPr>
              <p14:cNvContentPartPr/>
              <p14:nvPr/>
            </p14:nvContentPartPr>
            <p14:xfrm>
              <a:off x="2676240" y="3970440"/>
              <a:ext cx="360" cy="360"/>
            </p14:xfrm>
          </p:contentPart>
        </mc:Choice>
        <mc:Fallback xmlns="">
          <p:pic>
            <p:nvPicPr>
              <p:cNvPr id="1051" name="Ink 1050">
                <a:extLst>
                  <a:ext uri="{FF2B5EF4-FFF2-40B4-BE49-F238E27FC236}">
                    <a16:creationId xmlns:a16="http://schemas.microsoft.com/office/drawing/2014/main" id="{3160AFD5-BDC4-1544-B849-F1EF9F60520A}"/>
                  </a:ext>
                </a:extLst>
              </p:cNvPr>
              <p:cNvPicPr/>
              <p:nvPr/>
            </p:nvPicPr>
            <p:blipFill>
              <a:blip r:embed="rId6"/>
              <a:stretch>
                <a:fillRect/>
              </a:stretch>
            </p:blipFill>
            <p:spPr>
              <a:xfrm>
                <a:off x="2640240" y="3934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2" name="Ink 1051">
                <a:extLst>
                  <a:ext uri="{FF2B5EF4-FFF2-40B4-BE49-F238E27FC236}">
                    <a16:creationId xmlns:a16="http://schemas.microsoft.com/office/drawing/2014/main" id="{3E143980-95E8-3940-A22C-990832D2890C}"/>
                  </a:ext>
                </a:extLst>
              </p14:cNvPr>
              <p14:cNvContentPartPr/>
              <p14:nvPr/>
            </p14:nvContentPartPr>
            <p14:xfrm>
              <a:off x="2652120" y="3842280"/>
              <a:ext cx="360" cy="360"/>
            </p14:xfrm>
          </p:contentPart>
        </mc:Choice>
        <mc:Fallback xmlns="">
          <p:pic>
            <p:nvPicPr>
              <p:cNvPr id="1052" name="Ink 1051">
                <a:extLst>
                  <a:ext uri="{FF2B5EF4-FFF2-40B4-BE49-F238E27FC236}">
                    <a16:creationId xmlns:a16="http://schemas.microsoft.com/office/drawing/2014/main" id="{3E143980-95E8-3940-A22C-990832D2890C}"/>
                  </a:ext>
                </a:extLst>
              </p:cNvPr>
              <p:cNvPicPr/>
              <p:nvPr/>
            </p:nvPicPr>
            <p:blipFill>
              <a:blip r:embed="rId6"/>
              <a:stretch>
                <a:fillRect/>
              </a:stretch>
            </p:blipFill>
            <p:spPr>
              <a:xfrm>
                <a:off x="2616480" y="38066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53" name="Ink 1052">
                <a:extLst>
                  <a:ext uri="{FF2B5EF4-FFF2-40B4-BE49-F238E27FC236}">
                    <a16:creationId xmlns:a16="http://schemas.microsoft.com/office/drawing/2014/main" id="{F0AD01BF-87E1-A644-9A39-3464588DEADF}"/>
                  </a:ext>
                </a:extLst>
              </p14:cNvPr>
              <p14:cNvContentPartPr/>
              <p14:nvPr/>
            </p14:nvContentPartPr>
            <p14:xfrm>
              <a:off x="2983680" y="3643200"/>
              <a:ext cx="360" cy="360"/>
            </p14:xfrm>
          </p:contentPart>
        </mc:Choice>
        <mc:Fallback xmlns="">
          <p:pic>
            <p:nvPicPr>
              <p:cNvPr id="1053" name="Ink 1052">
                <a:extLst>
                  <a:ext uri="{FF2B5EF4-FFF2-40B4-BE49-F238E27FC236}">
                    <a16:creationId xmlns:a16="http://schemas.microsoft.com/office/drawing/2014/main" id="{F0AD01BF-87E1-A644-9A39-3464588DEADF}"/>
                  </a:ext>
                </a:extLst>
              </p:cNvPr>
              <p:cNvPicPr/>
              <p:nvPr/>
            </p:nvPicPr>
            <p:blipFill>
              <a:blip r:embed="rId6"/>
              <a:stretch>
                <a:fillRect/>
              </a:stretch>
            </p:blipFill>
            <p:spPr>
              <a:xfrm>
                <a:off x="2947680" y="3607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54" name="Ink 1053">
                <a:extLst>
                  <a:ext uri="{FF2B5EF4-FFF2-40B4-BE49-F238E27FC236}">
                    <a16:creationId xmlns:a16="http://schemas.microsoft.com/office/drawing/2014/main" id="{21C7CE33-5983-9149-891E-6B985D1686D0}"/>
                  </a:ext>
                </a:extLst>
              </p14:cNvPr>
              <p14:cNvContentPartPr/>
              <p14:nvPr/>
            </p14:nvContentPartPr>
            <p14:xfrm>
              <a:off x="3102120" y="3753000"/>
              <a:ext cx="360" cy="360"/>
            </p14:xfrm>
          </p:contentPart>
        </mc:Choice>
        <mc:Fallback xmlns="">
          <p:pic>
            <p:nvPicPr>
              <p:cNvPr id="1054" name="Ink 1053">
                <a:extLst>
                  <a:ext uri="{FF2B5EF4-FFF2-40B4-BE49-F238E27FC236}">
                    <a16:creationId xmlns:a16="http://schemas.microsoft.com/office/drawing/2014/main" id="{21C7CE33-5983-9149-891E-6B985D1686D0}"/>
                  </a:ext>
                </a:extLst>
              </p:cNvPr>
              <p:cNvPicPr/>
              <p:nvPr/>
            </p:nvPicPr>
            <p:blipFill>
              <a:blip r:embed="rId6"/>
              <a:stretch>
                <a:fillRect/>
              </a:stretch>
            </p:blipFill>
            <p:spPr>
              <a:xfrm>
                <a:off x="3066120" y="37170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5" name="Ink 1054">
                <a:extLst>
                  <a:ext uri="{FF2B5EF4-FFF2-40B4-BE49-F238E27FC236}">
                    <a16:creationId xmlns:a16="http://schemas.microsoft.com/office/drawing/2014/main" id="{828C50AC-3CD2-5D4A-8D01-18B4A8154579}"/>
                  </a:ext>
                </a:extLst>
              </p14:cNvPr>
              <p14:cNvContentPartPr/>
              <p14:nvPr/>
            </p14:nvContentPartPr>
            <p14:xfrm>
              <a:off x="3498840" y="3334680"/>
              <a:ext cx="360" cy="360"/>
            </p14:xfrm>
          </p:contentPart>
        </mc:Choice>
        <mc:Fallback xmlns="">
          <p:pic>
            <p:nvPicPr>
              <p:cNvPr id="1055" name="Ink 1054">
                <a:extLst>
                  <a:ext uri="{FF2B5EF4-FFF2-40B4-BE49-F238E27FC236}">
                    <a16:creationId xmlns:a16="http://schemas.microsoft.com/office/drawing/2014/main" id="{828C50AC-3CD2-5D4A-8D01-18B4A8154579}"/>
                  </a:ext>
                </a:extLst>
              </p:cNvPr>
              <p:cNvPicPr/>
              <p:nvPr/>
            </p:nvPicPr>
            <p:blipFill>
              <a:blip r:embed="rId6"/>
              <a:stretch>
                <a:fillRect/>
              </a:stretch>
            </p:blipFill>
            <p:spPr>
              <a:xfrm>
                <a:off x="3462840" y="32990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56" name="Ink 1055">
                <a:extLst>
                  <a:ext uri="{FF2B5EF4-FFF2-40B4-BE49-F238E27FC236}">
                    <a16:creationId xmlns:a16="http://schemas.microsoft.com/office/drawing/2014/main" id="{78768191-1B37-3E4D-A067-3B7BAF2B9B6B}"/>
                  </a:ext>
                </a:extLst>
              </p14:cNvPr>
              <p14:cNvContentPartPr/>
              <p14:nvPr/>
            </p14:nvContentPartPr>
            <p14:xfrm>
              <a:off x="3854160" y="3243960"/>
              <a:ext cx="360" cy="360"/>
            </p14:xfrm>
          </p:contentPart>
        </mc:Choice>
        <mc:Fallback xmlns="">
          <p:pic>
            <p:nvPicPr>
              <p:cNvPr id="1056" name="Ink 1055">
                <a:extLst>
                  <a:ext uri="{FF2B5EF4-FFF2-40B4-BE49-F238E27FC236}">
                    <a16:creationId xmlns:a16="http://schemas.microsoft.com/office/drawing/2014/main" id="{78768191-1B37-3E4D-A067-3B7BAF2B9B6B}"/>
                  </a:ext>
                </a:extLst>
              </p:cNvPr>
              <p:cNvPicPr/>
              <p:nvPr/>
            </p:nvPicPr>
            <p:blipFill>
              <a:blip r:embed="rId6"/>
              <a:stretch>
                <a:fillRect/>
              </a:stretch>
            </p:blipFill>
            <p:spPr>
              <a:xfrm>
                <a:off x="3818160" y="32083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7" name="Ink 1056">
                <a:extLst>
                  <a:ext uri="{FF2B5EF4-FFF2-40B4-BE49-F238E27FC236}">
                    <a16:creationId xmlns:a16="http://schemas.microsoft.com/office/drawing/2014/main" id="{B1CD2ECD-ACAE-104D-A92E-FEE1220CA426}"/>
                  </a:ext>
                </a:extLst>
              </p14:cNvPr>
              <p14:cNvContentPartPr/>
              <p14:nvPr/>
            </p14:nvContentPartPr>
            <p14:xfrm>
              <a:off x="3762000" y="3115440"/>
              <a:ext cx="360" cy="360"/>
            </p14:xfrm>
          </p:contentPart>
        </mc:Choice>
        <mc:Fallback xmlns="">
          <p:pic>
            <p:nvPicPr>
              <p:cNvPr id="1057" name="Ink 1056">
                <a:extLst>
                  <a:ext uri="{FF2B5EF4-FFF2-40B4-BE49-F238E27FC236}">
                    <a16:creationId xmlns:a16="http://schemas.microsoft.com/office/drawing/2014/main" id="{B1CD2ECD-ACAE-104D-A92E-FEE1220CA426}"/>
                  </a:ext>
                </a:extLst>
              </p:cNvPr>
              <p:cNvPicPr/>
              <p:nvPr/>
            </p:nvPicPr>
            <p:blipFill>
              <a:blip r:embed="rId6"/>
              <a:stretch>
                <a:fillRect/>
              </a:stretch>
            </p:blipFill>
            <p:spPr>
              <a:xfrm>
                <a:off x="3726360" y="30798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58" name="Ink 1057">
                <a:extLst>
                  <a:ext uri="{FF2B5EF4-FFF2-40B4-BE49-F238E27FC236}">
                    <a16:creationId xmlns:a16="http://schemas.microsoft.com/office/drawing/2014/main" id="{A4000B2E-E7EF-0945-AD63-52488866875D}"/>
                  </a:ext>
                </a:extLst>
              </p14:cNvPr>
              <p14:cNvContentPartPr/>
              <p14:nvPr/>
            </p14:nvContentPartPr>
            <p14:xfrm>
              <a:off x="3080160" y="3156840"/>
              <a:ext cx="360" cy="360"/>
            </p14:xfrm>
          </p:contentPart>
        </mc:Choice>
        <mc:Fallback xmlns="">
          <p:pic>
            <p:nvPicPr>
              <p:cNvPr id="1058" name="Ink 1057">
                <a:extLst>
                  <a:ext uri="{FF2B5EF4-FFF2-40B4-BE49-F238E27FC236}">
                    <a16:creationId xmlns:a16="http://schemas.microsoft.com/office/drawing/2014/main" id="{A4000B2E-E7EF-0945-AD63-52488866875D}"/>
                  </a:ext>
                </a:extLst>
              </p:cNvPr>
              <p:cNvPicPr/>
              <p:nvPr/>
            </p:nvPicPr>
            <p:blipFill>
              <a:blip r:embed="rId46"/>
              <a:stretch>
                <a:fillRect/>
              </a:stretch>
            </p:blipFill>
            <p:spPr>
              <a:xfrm>
                <a:off x="3044520" y="31208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59" name="Ink 1058">
                <a:extLst>
                  <a:ext uri="{FF2B5EF4-FFF2-40B4-BE49-F238E27FC236}">
                    <a16:creationId xmlns:a16="http://schemas.microsoft.com/office/drawing/2014/main" id="{355543F2-D653-F54F-BF61-3F9AAB47D732}"/>
                  </a:ext>
                </a:extLst>
              </p14:cNvPr>
              <p14:cNvContentPartPr/>
              <p14:nvPr/>
            </p14:nvContentPartPr>
            <p14:xfrm>
              <a:off x="3157560" y="2861640"/>
              <a:ext cx="360" cy="360"/>
            </p14:xfrm>
          </p:contentPart>
        </mc:Choice>
        <mc:Fallback xmlns="">
          <p:pic>
            <p:nvPicPr>
              <p:cNvPr id="1059" name="Ink 1058">
                <a:extLst>
                  <a:ext uri="{FF2B5EF4-FFF2-40B4-BE49-F238E27FC236}">
                    <a16:creationId xmlns:a16="http://schemas.microsoft.com/office/drawing/2014/main" id="{355543F2-D653-F54F-BF61-3F9AAB47D732}"/>
                  </a:ext>
                </a:extLst>
              </p:cNvPr>
              <p:cNvPicPr/>
              <p:nvPr/>
            </p:nvPicPr>
            <p:blipFill>
              <a:blip r:embed="rId46"/>
              <a:stretch>
                <a:fillRect/>
              </a:stretch>
            </p:blipFill>
            <p:spPr>
              <a:xfrm>
                <a:off x="3121920" y="28260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60" name="Ink 1059">
                <a:extLst>
                  <a:ext uri="{FF2B5EF4-FFF2-40B4-BE49-F238E27FC236}">
                    <a16:creationId xmlns:a16="http://schemas.microsoft.com/office/drawing/2014/main" id="{368C74E4-6D5F-8145-811B-8E0609473C1F}"/>
                  </a:ext>
                </a:extLst>
              </p14:cNvPr>
              <p14:cNvContentPartPr/>
              <p14:nvPr/>
            </p14:nvContentPartPr>
            <p14:xfrm>
              <a:off x="2728440" y="2842200"/>
              <a:ext cx="360" cy="360"/>
            </p14:xfrm>
          </p:contentPart>
        </mc:Choice>
        <mc:Fallback xmlns="">
          <p:pic>
            <p:nvPicPr>
              <p:cNvPr id="1060" name="Ink 1059">
                <a:extLst>
                  <a:ext uri="{FF2B5EF4-FFF2-40B4-BE49-F238E27FC236}">
                    <a16:creationId xmlns:a16="http://schemas.microsoft.com/office/drawing/2014/main" id="{368C74E4-6D5F-8145-811B-8E0609473C1F}"/>
                  </a:ext>
                </a:extLst>
              </p:cNvPr>
              <p:cNvPicPr/>
              <p:nvPr/>
            </p:nvPicPr>
            <p:blipFill>
              <a:blip r:embed="rId46"/>
              <a:stretch>
                <a:fillRect/>
              </a:stretch>
            </p:blipFill>
            <p:spPr>
              <a:xfrm>
                <a:off x="2692800" y="2806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61" name="Ink 1060">
                <a:extLst>
                  <a:ext uri="{FF2B5EF4-FFF2-40B4-BE49-F238E27FC236}">
                    <a16:creationId xmlns:a16="http://schemas.microsoft.com/office/drawing/2014/main" id="{8EB730EB-AE39-4B40-8B41-8C6978B07E04}"/>
                  </a:ext>
                </a:extLst>
              </p14:cNvPr>
              <p14:cNvContentPartPr/>
              <p14:nvPr/>
            </p14:nvContentPartPr>
            <p14:xfrm>
              <a:off x="2312280" y="3226320"/>
              <a:ext cx="360" cy="360"/>
            </p14:xfrm>
          </p:contentPart>
        </mc:Choice>
        <mc:Fallback xmlns="">
          <p:pic>
            <p:nvPicPr>
              <p:cNvPr id="1061" name="Ink 1060">
                <a:extLst>
                  <a:ext uri="{FF2B5EF4-FFF2-40B4-BE49-F238E27FC236}">
                    <a16:creationId xmlns:a16="http://schemas.microsoft.com/office/drawing/2014/main" id="{8EB730EB-AE39-4B40-8B41-8C6978B07E04}"/>
                  </a:ext>
                </a:extLst>
              </p:cNvPr>
              <p:cNvPicPr/>
              <p:nvPr/>
            </p:nvPicPr>
            <p:blipFill>
              <a:blip r:embed="rId46"/>
              <a:stretch>
                <a:fillRect/>
              </a:stretch>
            </p:blipFill>
            <p:spPr>
              <a:xfrm>
                <a:off x="2276640" y="31906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62" name="Ink 1061">
                <a:extLst>
                  <a:ext uri="{FF2B5EF4-FFF2-40B4-BE49-F238E27FC236}">
                    <a16:creationId xmlns:a16="http://schemas.microsoft.com/office/drawing/2014/main" id="{DFFD90C7-D37A-AF4B-B953-29F3166C20A7}"/>
                  </a:ext>
                </a:extLst>
              </p14:cNvPr>
              <p14:cNvContentPartPr/>
              <p14:nvPr/>
            </p14:nvContentPartPr>
            <p14:xfrm>
              <a:off x="1990440" y="3741480"/>
              <a:ext cx="360" cy="360"/>
            </p14:xfrm>
          </p:contentPart>
        </mc:Choice>
        <mc:Fallback xmlns="">
          <p:pic>
            <p:nvPicPr>
              <p:cNvPr id="1062" name="Ink 1061">
                <a:extLst>
                  <a:ext uri="{FF2B5EF4-FFF2-40B4-BE49-F238E27FC236}">
                    <a16:creationId xmlns:a16="http://schemas.microsoft.com/office/drawing/2014/main" id="{DFFD90C7-D37A-AF4B-B953-29F3166C20A7}"/>
                  </a:ext>
                </a:extLst>
              </p:cNvPr>
              <p:cNvPicPr/>
              <p:nvPr/>
            </p:nvPicPr>
            <p:blipFill>
              <a:blip r:embed="rId46"/>
              <a:stretch>
                <a:fillRect/>
              </a:stretch>
            </p:blipFill>
            <p:spPr>
              <a:xfrm>
                <a:off x="1954800" y="3705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63" name="Ink 1062">
                <a:extLst>
                  <a:ext uri="{FF2B5EF4-FFF2-40B4-BE49-F238E27FC236}">
                    <a16:creationId xmlns:a16="http://schemas.microsoft.com/office/drawing/2014/main" id="{CC80DC29-7904-264E-834E-6807E5E84C91}"/>
                  </a:ext>
                </a:extLst>
              </p14:cNvPr>
              <p14:cNvContentPartPr/>
              <p14:nvPr/>
            </p14:nvContentPartPr>
            <p14:xfrm>
              <a:off x="1433160" y="3879360"/>
              <a:ext cx="360" cy="360"/>
            </p14:xfrm>
          </p:contentPart>
        </mc:Choice>
        <mc:Fallback xmlns="">
          <p:pic>
            <p:nvPicPr>
              <p:cNvPr id="1063" name="Ink 1062">
                <a:extLst>
                  <a:ext uri="{FF2B5EF4-FFF2-40B4-BE49-F238E27FC236}">
                    <a16:creationId xmlns:a16="http://schemas.microsoft.com/office/drawing/2014/main" id="{CC80DC29-7904-264E-834E-6807E5E84C91}"/>
                  </a:ext>
                </a:extLst>
              </p:cNvPr>
              <p:cNvPicPr/>
              <p:nvPr/>
            </p:nvPicPr>
            <p:blipFill>
              <a:blip r:embed="rId46"/>
              <a:stretch>
                <a:fillRect/>
              </a:stretch>
            </p:blipFill>
            <p:spPr>
              <a:xfrm>
                <a:off x="1397520" y="38433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64" name="Ink 1063">
                <a:extLst>
                  <a:ext uri="{FF2B5EF4-FFF2-40B4-BE49-F238E27FC236}">
                    <a16:creationId xmlns:a16="http://schemas.microsoft.com/office/drawing/2014/main" id="{0C630CDE-7FA2-844B-99A3-32CC90E5B307}"/>
                  </a:ext>
                </a:extLst>
              </p14:cNvPr>
              <p14:cNvContentPartPr/>
              <p14:nvPr/>
            </p14:nvContentPartPr>
            <p14:xfrm>
              <a:off x="1586520" y="3911400"/>
              <a:ext cx="26640" cy="59400"/>
            </p14:xfrm>
          </p:contentPart>
        </mc:Choice>
        <mc:Fallback xmlns="">
          <p:pic>
            <p:nvPicPr>
              <p:cNvPr id="1064" name="Ink 1063">
                <a:extLst>
                  <a:ext uri="{FF2B5EF4-FFF2-40B4-BE49-F238E27FC236}">
                    <a16:creationId xmlns:a16="http://schemas.microsoft.com/office/drawing/2014/main" id="{0C630CDE-7FA2-844B-99A3-32CC90E5B307}"/>
                  </a:ext>
                </a:extLst>
              </p:cNvPr>
              <p:cNvPicPr/>
              <p:nvPr/>
            </p:nvPicPr>
            <p:blipFill>
              <a:blip r:embed="rId106"/>
              <a:stretch>
                <a:fillRect/>
              </a:stretch>
            </p:blipFill>
            <p:spPr>
              <a:xfrm>
                <a:off x="1550520" y="3875760"/>
                <a:ext cx="98280" cy="131040"/>
              </a:xfrm>
              <a:prstGeom prst="rect">
                <a:avLst/>
              </a:prstGeom>
            </p:spPr>
          </p:pic>
        </mc:Fallback>
      </mc:AlternateContent>
      <p:grpSp>
        <p:nvGrpSpPr>
          <p:cNvPr id="1067" name="Group 1066">
            <a:extLst>
              <a:ext uri="{FF2B5EF4-FFF2-40B4-BE49-F238E27FC236}">
                <a16:creationId xmlns:a16="http://schemas.microsoft.com/office/drawing/2014/main" id="{603B9C3E-8DA9-A949-8BF3-5ACD9F12E41F}"/>
              </a:ext>
            </a:extLst>
          </p:cNvPr>
          <p:cNvGrpSpPr/>
          <p:nvPr/>
        </p:nvGrpSpPr>
        <p:grpSpPr>
          <a:xfrm>
            <a:off x="1576080" y="3648960"/>
            <a:ext cx="186840" cy="96120"/>
            <a:chOff x="1576080" y="3648960"/>
            <a:chExt cx="186840" cy="96120"/>
          </a:xfrm>
        </p:grpSpPr>
        <mc:AlternateContent xmlns:mc="http://schemas.openxmlformats.org/markup-compatibility/2006" xmlns:p14="http://schemas.microsoft.com/office/powerpoint/2010/main">
          <mc:Choice Requires="p14">
            <p:contentPart p14:bwMode="auto" r:id="rId107">
              <p14:nvContentPartPr>
                <p14:cNvPr id="1030" name="Ink 1029">
                  <a:extLst>
                    <a:ext uri="{FF2B5EF4-FFF2-40B4-BE49-F238E27FC236}">
                      <a16:creationId xmlns:a16="http://schemas.microsoft.com/office/drawing/2014/main" id="{A709BC43-159A-794B-9C8C-787ED0A43A72}"/>
                    </a:ext>
                  </a:extLst>
                </p14:cNvPr>
                <p14:cNvContentPartPr/>
                <p14:nvPr/>
              </p14:nvContentPartPr>
              <p14:xfrm>
                <a:off x="1755720" y="3648960"/>
                <a:ext cx="7200" cy="18720"/>
              </p14:xfrm>
            </p:contentPart>
          </mc:Choice>
          <mc:Fallback xmlns="">
            <p:pic>
              <p:nvPicPr>
                <p:cNvPr id="1030" name="Ink 1029">
                  <a:extLst>
                    <a:ext uri="{FF2B5EF4-FFF2-40B4-BE49-F238E27FC236}">
                      <a16:creationId xmlns:a16="http://schemas.microsoft.com/office/drawing/2014/main" id="{A709BC43-159A-794B-9C8C-787ED0A43A72}"/>
                    </a:ext>
                  </a:extLst>
                </p:cNvPr>
                <p:cNvPicPr/>
                <p:nvPr/>
              </p:nvPicPr>
              <p:blipFill>
                <a:blip r:embed="rId108"/>
                <a:stretch>
                  <a:fillRect/>
                </a:stretch>
              </p:blipFill>
              <p:spPr>
                <a:xfrm>
                  <a:off x="1719720" y="3612960"/>
                  <a:ext cx="788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31" name="Ink 1030">
                  <a:extLst>
                    <a:ext uri="{FF2B5EF4-FFF2-40B4-BE49-F238E27FC236}">
                      <a16:creationId xmlns:a16="http://schemas.microsoft.com/office/drawing/2014/main" id="{4A0F7487-4E00-3441-B4C8-57EE85448373}"/>
                    </a:ext>
                  </a:extLst>
                </p14:cNvPr>
                <p14:cNvContentPartPr/>
                <p14:nvPr/>
              </p14:nvContentPartPr>
              <p14:xfrm>
                <a:off x="1730880" y="3727440"/>
                <a:ext cx="19800" cy="17640"/>
              </p14:xfrm>
            </p:contentPart>
          </mc:Choice>
          <mc:Fallback xmlns="">
            <p:pic>
              <p:nvPicPr>
                <p:cNvPr id="1031" name="Ink 1030">
                  <a:extLst>
                    <a:ext uri="{FF2B5EF4-FFF2-40B4-BE49-F238E27FC236}">
                      <a16:creationId xmlns:a16="http://schemas.microsoft.com/office/drawing/2014/main" id="{4A0F7487-4E00-3441-B4C8-57EE85448373}"/>
                    </a:ext>
                  </a:extLst>
                </p:cNvPr>
                <p:cNvPicPr/>
                <p:nvPr/>
              </p:nvPicPr>
              <p:blipFill>
                <a:blip r:embed="rId110"/>
                <a:stretch>
                  <a:fillRect/>
                </a:stretch>
              </p:blipFill>
              <p:spPr>
                <a:xfrm>
                  <a:off x="1695240" y="3691440"/>
                  <a:ext cx="914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65" name="Ink 1064">
                  <a:extLst>
                    <a:ext uri="{FF2B5EF4-FFF2-40B4-BE49-F238E27FC236}">
                      <a16:creationId xmlns:a16="http://schemas.microsoft.com/office/drawing/2014/main" id="{4BFDD8EB-E579-C54B-ACE7-BA84C1C209F3}"/>
                    </a:ext>
                  </a:extLst>
                </p14:cNvPr>
                <p14:cNvContentPartPr/>
                <p14:nvPr/>
              </p14:nvContentPartPr>
              <p14:xfrm>
                <a:off x="1714320" y="3723480"/>
                <a:ext cx="360" cy="360"/>
              </p14:xfrm>
            </p:contentPart>
          </mc:Choice>
          <mc:Fallback xmlns="">
            <p:pic>
              <p:nvPicPr>
                <p:cNvPr id="1065" name="Ink 1064">
                  <a:extLst>
                    <a:ext uri="{FF2B5EF4-FFF2-40B4-BE49-F238E27FC236}">
                      <a16:creationId xmlns:a16="http://schemas.microsoft.com/office/drawing/2014/main" id="{4BFDD8EB-E579-C54B-ACE7-BA84C1C209F3}"/>
                    </a:ext>
                  </a:extLst>
                </p:cNvPr>
                <p:cNvPicPr/>
                <p:nvPr/>
              </p:nvPicPr>
              <p:blipFill>
                <a:blip r:embed="rId46"/>
                <a:stretch>
                  <a:fillRect/>
                </a:stretch>
              </p:blipFill>
              <p:spPr>
                <a:xfrm>
                  <a:off x="1678680" y="3687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66" name="Ink 1065">
                  <a:extLst>
                    <a:ext uri="{FF2B5EF4-FFF2-40B4-BE49-F238E27FC236}">
                      <a16:creationId xmlns:a16="http://schemas.microsoft.com/office/drawing/2014/main" id="{CD66FDDB-E156-B44F-A571-E9B06ECF2EDA}"/>
                    </a:ext>
                  </a:extLst>
                </p14:cNvPr>
                <p14:cNvContentPartPr/>
                <p14:nvPr/>
              </p14:nvContentPartPr>
              <p14:xfrm>
                <a:off x="1576080" y="3724560"/>
                <a:ext cx="360" cy="360"/>
              </p14:xfrm>
            </p:contentPart>
          </mc:Choice>
          <mc:Fallback xmlns="">
            <p:pic>
              <p:nvPicPr>
                <p:cNvPr id="1066" name="Ink 1065">
                  <a:extLst>
                    <a:ext uri="{FF2B5EF4-FFF2-40B4-BE49-F238E27FC236}">
                      <a16:creationId xmlns:a16="http://schemas.microsoft.com/office/drawing/2014/main" id="{CD66FDDB-E156-B44F-A571-E9B06ECF2EDA}"/>
                    </a:ext>
                  </a:extLst>
                </p:cNvPr>
                <p:cNvPicPr/>
                <p:nvPr/>
              </p:nvPicPr>
              <p:blipFill>
                <a:blip r:embed="rId46"/>
                <a:stretch>
                  <a:fillRect/>
                </a:stretch>
              </p:blipFill>
              <p:spPr>
                <a:xfrm>
                  <a:off x="1540080" y="368892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1068" name="Ink 1067">
                <a:extLst>
                  <a:ext uri="{FF2B5EF4-FFF2-40B4-BE49-F238E27FC236}">
                    <a16:creationId xmlns:a16="http://schemas.microsoft.com/office/drawing/2014/main" id="{8F1EBAB1-7FCC-1243-AC33-04F1422D7FA8}"/>
                  </a:ext>
                </a:extLst>
              </p14:cNvPr>
              <p14:cNvContentPartPr/>
              <p14:nvPr/>
            </p14:nvContentPartPr>
            <p14:xfrm>
              <a:off x="3382200" y="2829600"/>
              <a:ext cx="360" cy="360"/>
            </p14:xfrm>
          </p:contentPart>
        </mc:Choice>
        <mc:Fallback xmlns="">
          <p:pic>
            <p:nvPicPr>
              <p:cNvPr id="1068" name="Ink 1067">
                <a:extLst>
                  <a:ext uri="{FF2B5EF4-FFF2-40B4-BE49-F238E27FC236}">
                    <a16:creationId xmlns:a16="http://schemas.microsoft.com/office/drawing/2014/main" id="{8F1EBAB1-7FCC-1243-AC33-04F1422D7FA8}"/>
                  </a:ext>
                </a:extLst>
              </p:cNvPr>
              <p:cNvPicPr/>
              <p:nvPr/>
            </p:nvPicPr>
            <p:blipFill>
              <a:blip r:embed="rId46"/>
              <a:stretch>
                <a:fillRect/>
              </a:stretch>
            </p:blipFill>
            <p:spPr>
              <a:xfrm>
                <a:off x="3346200" y="2793600"/>
                <a:ext cx="72000" cy="72000"/>
              </a:xfrm>
              <a:prstGeom prst="rect">
                <a:avLst/>
              </a:prstGeom>
            </p:spPr>
          </p:pic>
        </mc:Fallback>
      </mc:AlternateContent>
      <p:cxnSp>
        <p:nvCxnSpPr>
          <p:cNvPr id="1070" name="Straight Arrow Connector 1069">
            <a:extLst>
              <a:ext uri="{FF2B5EF4-FFF2-40B4-BE49-F238E27FC236}">
                <a16:creationId xmlns:a16="http://schemas.microsoft.com/office/drawing/2014/main" id="{486800F3-AA1A-364A-9FA5-054A5CD59F13}"/>
              </a:ext>
            </a:extLst>
          </p:cNvPr>
          <p:cNvCxnSpPr/>
          <p:nvPr/>
        </p:nvCxnSpPr>
        <p:spPr>
          <a:xfrm flipH="1">
            <a:off x="2448360" y="1965960"/>
            <a:ext cx="3989016" cy="17125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80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832C47F-2AE9-7146-B901-F109573172DA}"/>
              </a:ext>
            </a:extLst>
          </p:cNvPr>
          <p:cNvSpPr>
            <a:spLocks noGrp="1"/>
          </p:cNvSpPr>
          <p:nvPr>
            <p:ph sz="half" idx="2"/>
          </p:nvPr>
        </p:nvSpPr>
        <p:spPr/>
        <p:txBody>
          <a:bodyPr/>
          <a:lstStyle/>
          <a:p>
            <a:r>
              <a:rPr lang="en-US" dirty="0"/>
              <a:t>Heteroscedastic data</a:t>
            </a:r>
          </a:p>
          <a:p>
            <a:r>
              <a:rPr lang="en-US" dirty="0"/>
              <a:t>Notch starting to form on the right.</a:t>
            </a:r>
          </a:p>
          <a:p>
            <a:endParaRPr lang="en-US" dirty="0"/>
          </a:p>
          <a:p>
            <a:r>
              <a:rPr lang="en-US" dirty="0"/>
              <a:t>Related to Gilmore’s (1981) discontinuity &amp; divergence flags</a:t>
            </a:r>
          </a:p>
        </p:txBody>
      </p:sp>
      <p:sp>
        <p:nvSpPr>
          <p:cNvPr id="2" name="Title 1">
            <a:extLst>
              <a:ext uri="{FF2B5EF4-FFF2-40B4-BE49-F238E27FC236}">
                <a16:creationId xmlns:a16="http://schemas.microsoft.com/office/drawing/2014/main" id="{0F1A98D6-4591-B54A-A4BD-718542D201D5}"/>
              </a:ext>
            </a:extLst>
          </p:cNvPr>
          <p:cNvSpPr>
            <a:spLocks noGrp="1"/>
          </p:cNvSpPr>
          <p:nvPr>
            <p:ph type="title"/>
          </p:nvPr>
        </p:nvSpPr>
        <p:spPr/>
        <p:txBody>
          <a:bodyPr/>
          <a:lstStyle/>
          <a:p>
            <a:r>
              <a:rPr lang="en-US" dirty="0"/>
              <a:t>Notches</a:t>
            </a:r>
          </a:p>
        </p:txBody>
      </p:sp>
      <p:pic>
        <p:nvPicPr>
          <p:cNvPr id="10" name="Content Placeholder 4">
            <a:extLst>
              <a:ext uri="{FF2B5EF4-FFF2-40B4-BE49-F238E27FC236}">
                <a16:creationId xmlns:a16="http://schemas.microsoft.com/office/drawing/2014/main" id="{5F433D79-EB32-CF45-BC0D-E9537F9245E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56661" y="1617663"/>
            <a:ext cx="4144677" cy="4351337"/>
          </a:xfr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A6E62392-E2E3-CB49-913E-BC4F01F5DF63}"/>
                  </a:ext>
                </a:extLst>
              </p14:cNvPr>
              <p14:cNvContentPartPr/>
              <p14:nvPr/>
            </p14:nvContentPartPr>
            <p14:xfrm>
              <a:off x="4082040" y="3166560"/>
              <a:ext cx="1339560" cy="833040"/>
            </p14:xfrm>
          </p:contentPart>
        </mc:Choice>
        <mc:Fallback xmlns="">
          <p:pic>
            <p:nvPicPr>
              <p:cNvPr id="12" name="Ink 11">
                <a:extLst>
                  <a:ext uri="{FF2B5EF4-FFF2-40B4-BE49-F238E27FC236}">
                    <a16:creationId xmlns:a16="http://schemas.microsoft.com/office/drawing/2014/main" id="{A6E62392-E2E3-CB49-913E-BC4F01F5DF63}"/>
                  </a:ext>
                </a:extLst>
              </p:cNvPr>
              <p:cNvPicPr/>
              <p:nvPr/>
            </p:nvPicPr>
            <p:blipFill>
              <a:blip r:embed="rId5"/>
              <a:stretch>
                <a:fillRect/>
              </a:stretch>
            </p:blipFill>
            <p:spPr>
              <a:xfrm>
                <a:off x="4077720" y="3162240"/>
                <a:ext cx="1348200" cy="841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2C2A1C59-7C7C-974B-A7D9-60070D43E8A5}"/>
                  </a:ext>
                </a:extLst>
              </p14:cNvPr>
              <p14:cNvContentPartPr/>
              <p14:nvPr/>
            </p14:nvContentPartPr>
            <p14:xfrm>
              <a:off x="4092120" y="4000680"/>
              <a:ext cx="1454400" cy="600480"/>
            </p14:xfrm>
          </p:contentPart>
        </mc:Choice>
        <mc:Fallback xmlns="">
          <p:pic>
            <p:nvPicPr>
              <p:cNvPr id="13" name="Ink 12">
                <a:extLst>
                  <a:ext uri="{FF2B5EF4-FFF2-40B4-BE49-F238E27FC236}">
                    <a16:creationId xmlns:a16="http://schemas.microsoft.com/office/drawing/2014/main" id="{2C2A1C59-7C7C-974B-A7D9-60070D43E8A5}"/>
                  </a:ext>
                </a:extLst>
              </p:cNvPr>
              <p:cNvPicPr/>
              <p:nvPr/>
            </p:nvPicPr>
            <p:blipFill>
              <a:blip r:embed="rId7"/>
              <a:stretch>
                <a:fillRect/>
              </a:stretch>
            </p:blipFill>
            <p:spPr>
              <a:xfrm>
                <a:off x="4087800" y="3996360"/>
                <a:ext cx="1463040" cy="609120"/>
              </a:xfrm>
              <a:prstGeom prst="rect">
                <a:avLst/>
              </a:prstGeom>
            </p:spPr>
          </p:pic>
        </mc:Fallback>
      </mc:AlternateContent>
      <p:sp>
        <p:nvSpPr>
          <p:cNvPr id="14" name="TextBox 13">
            <a:extLst>
              <a:ext uri="{FF2B5EF4-FFF2-40B4-BE49-F238E27FC236}">
                <a16:creationId xmlns:a16="http://schemas.microsoft.com/office/drawing/2014/main" id="{A3D76BCA-CA75-8348-8030-0437AAC87E51}"/>
              </a:ext>
            </a:extLst>
          </p:cNvPr>
          <p:cNvSpPr txBox="1"/>
          <p:nvPr/>
        </p:nvSpPr>
        <p:spPr>
          <a:xfrm>
            <a:off x="5501338" y="3648456"/>
            <a:ext cx="749308" cy="369332"/>
          </a:xfrm>
          <a:prstGeom prst="rect">
            <a:avLst/>
          </a:prstGeom>
          <a:noFill/>
        </p:spPr>
        <p:txBody>
          <a:bodyPr wrap="none" rtlCol="0">
            <a:spAutoFit/>
          </a:bodyPr>
          <a:lstStyle/>
          <a:p>
            <a:r>
              <a:rPr lang="en-US" dirty="0">
                <a:solidFill>
                  <a:schemeClr val="accent1">
                    <a:lumMod val="75000"/>
                  </a:schemeClr>
                </a:solidFill>
              </a:rPr>
              <a:t>Notch</a:t>
            </a:r>
          </a:p>
        </p:txBody>
      </p:sp>
    </p:spTree>
    <p:extLst>
      <p:ext uri="{BB962C8B-B14F-4D97-AF65-F5344CB8AC3E}">
        <p14:creationId xmlns:p14="http://schemas.microsoft.com/office/powerpoint/2010/main" val="2164543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174E3-B06F-C531-18CD-C7891488DEB4}"/>
              </a:ext>
            </a:extLst>
          </p:cNvPr>
          <p:cNvSpPr>
            <a:spLocks noGrp="1"/>
          </p:cNvSpPr>
          <p:nvPr>
            <p:ph type="title"/>
          </p:nvPr>
        </p:nvSpPr>
        <p:spPr/>
        <p:txBody>
          <a:bodyPr/>
          <a:lstStyle/>
          <a:p>
            <a:r>
              <a:rPr lang="en-US" dirty="0"/>
              <a:t>Example Flag Search						</a:t>
            </a:r>
            <a:r>
              <a:rPr lang="en-US" sz="2000" dirty="0"/>
              <a:t>(2:50)</a:t>
            </a:r>
          </a:p>
        </p:txBody>
      </p:sp>
      <p:sp>
        <p:nvSpPr>
          <p:cNvPr id="3" name="Content Placeholder 2">
            <a:extLst>
              <a:ext uri="{FF2B5EF4-FFF2-40B4-BE49-F238E27FC236}">
                <a16:creationId xmlns:a16="http://schemas.microsoft.com/office/drawing/2014/main" id="{4298B224-AFEE-5008-8EF8-D483DAC8DF7B}"/>
              </a:ext>
            </a:extLst>
          </p:cNvPr>
          <p:cNvSpPr>
            <a:spLocks noGrp="1"/>
          </p:cNvSpPr>
          <p:nvPr>
            <p:ph idx="1"/>
          </p:nvPr>
        </p:nvSpPr>
        <p:spPr/>
        <p:txBody>
          <a:bodyPr/>
          <a:lstStyle/>
          <a:p>
            <a:r>
              <a:rPr lang="en-US" dirty="0"/>
              <a:t>NDSCusp1</a:t>
            </a:r>
          </a:p>
          <a:p>
            <a:pPr lvl="1"/>
            <a:r>
              <a:rPr lang="en-US" dirty="0"/>
              <a:t>Political attitudes from van der Maas et al. (2003):</a:t>
            </a:r>
          </a:p>
          <a:p>
            <a:pPr lvl="2"/>
            <a:r>
              <a:rPr lang="en-US"/>
              <a:t>“The government must force companies to let their workers benefit from the profit as much as the shareholders do”</a:t>
            </a:r>
            <a:endParaRPr lang="en-US" dirty="0"/>
          </a:p>
          <a:p>
            <a:pPr lvl="1"/>
            <a:r>
              <a:rPr lang="en-US" dirty="0"/>
              <a:t>Outcome: Attitude toward what government should do</a:t>
            </a:r>
          </a:p>
          <a:p>
            <a:pPr lvl="1"/>
            <a:r>
              <a:rPr lang="en-US" dirty="0"/>
              <a:t>Asymmetry: Political orientation</a:t>
            </a:r>
          </a:p>
          <a:p>
            <a:pPr lvl="1"/>
            <a:r>
              <a:rPr lang="en-US" dirty="0"/>
              <a:t>Bifurcation: Political involvement (+ political orientation)</a:t>
            </a:r>
          </a:p>
          <a:p>
            <a:endParaRPr lang="en-US" dirty="0"/>
          </a:p>
        </p:txBody>
      </p:sp>
    </p:spTree>
    <p:extLst>
      <p:ext uri="{BB962C8B-B14F-4D97-AF65-F5344CB8AC3E}">
        <p14:creationId xmlns:p14="http://schemas.microsoft.com/office/powerpoint/2010/main" val="1516591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C55E-34B2-46E6-9EFC-869EEBA530F1}"/>
              </a:ext>
            </a:extLst>
          </p:cNvPr>
          <p:cNvSpPr>
            <a:spLocks noGrp="1"/>
          </p:cNvSpPr>
          <p:nvPr>
            <p:ph type="title"/>
          </p:nvPr>
        </p:nvSpPr>
        <p:spPr/>
        <p:txBody>
          <a:bodyPr>
            <a:normAutofit/>
          </a:bodyPr>
          <a:lstStyle/>
          <a:p>
            <a:r>
              <a:rPr lang="en-US" dirty="0"/>
              <a:t>Overview									</a:t>
            </a:r>
            <a:r>
              <a:rPr lang="en-US" sz="2000" dirty="0"/>
              <a:t>(1:30)</a:t>
            </a:r>
          </a:p>
        </p:txBody>
      </p:sp>
      <p:sp>
        <p:nvSpPr>
          <p:cNvPr id="3" name="Content Placeholder 2">
            <a:extLst>
              <a:ext uri="{FF2B5EF4-FFF2-40B4-BE49-F238E27FC236}">
                <a16:creationId xmlns:a16="http://schemas.microsoft.com/office/drawing/2014/main" id="{8CEE31FA-A94F-44F5-BB27-E7CCE824ED3A}"/>
              </a:ext>
            </a:extLst>
          </p:cNvPr>
          <p:cNvSpPr>
            <a:spLocks noGrp="1"/>
          </p:cNvSpPr>
          <p:nvPr>
            <p:ph idx="1"/>
          </p:nvPr>
        </p:nvSpPr>
        <p:spPr/>
        <p:txBody>
          <a:bodyPr/>
          <a:lstStyle/>
          <a:p>
            <a:r>
              <a:rPr lang="en-US" dirty="0"/>
              <a:t>State Space Grids</a:t>
            </a:r>
          </a:p>
          <a:p>
            <a:r>
              <a:rPr lang="en-US" dirty="0"/>
              <a:t>Research Design and State Spaces</a:t>
            </a:r>
          </a:p>
          <a:p>
            <a:r>
              <a:rPr lang="en-US" dirty="0"/>
              <a:t>Catastrophe Theory</a:t>
            </a:r>
          </a:p>
          <a:p>
            <a:pPr lvl="1"/>
            <a:r>
              <a:rPr lang="en-US" dirty="0"/>
              <a:t>Origin of Catastrophes</a:t>
            </a:r>
          </a:p>
          <a:p>
            <a:pPr lvl="1"/>
            <a:r>
              <a:rPr lang="en-US" dirty="0"/>
              <a:t>Catastrophe Flags</a:t>
            </a:r>
          </a:p>
          <a:p>
            <a:pPr lvl="1"/>
            <a:r>
              <a:rPr lang="en-US" dirty="0"/>
              <a:t>Modeling with Catastrophes</a:t>
            </a:r>
          </a:p>
          <a:p>
            <a:pPr lvl="1"/>
            <a:r>
              <a:rPr lang="en-US" dirty="0"/>
              <a:t>Theorizing with Catastrophes</a:t>
            </a:r>
          </a:p>
        </p:txBody>
      </p:sp>
    </p:spTree>
    <p:extLst>
      <p:ext uri="{BB962C8B-B14F-4D97-AF65-F5344CB8AC3E}">
        <p14:creationId xmlns:p14="http://schemas.microsoft.com/office/powerpoint/2010/main" val="337198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41E087-DCB2-273E-E3C3-E5D25CA53846}"/>
              </a:ext>
            </a:extLst>
          </p:cNvPr>
          <p:cNvSpPr>
            <a:spLocks noGrp="1"/>
          </p:cNvSpPr>
          <p:nvPr>
            <p:ph type="title"/>
          </p:nvPr>
        </p:nvSpPr>
        <p:spPr/>
        <p:txBody>
          <a:bodyPr/>
          <a:lstStyle/>
          <a:p>
            <a:r>
              <a:rPr lang="en-US" dirty="0"/>
              <a:t>CYO										</a:t>
            </a:r>
            <a:r>
              <a:rPr lang="en-US" sz="2000" dirty="0"/>
              <a:t>(3:00)</a:t>
            </a:r>
          </a:p>
        </p:txBody>
      </p:sp>
      <p:sp>
        <p:nvSpPr>
          <p:cNvPr id="5" name="Content Placeholder 4">
            <a:extLst>
              <a:ext uri="{FF2B5EF4-FFF2-40B4-BE49-F238E27FC236}">
                <a16:creationId xmlns:a16="http://schemas.microsoft.com/office/drawing/2014/main" id="{094D2A5F-CA56-2A59-DF91-767C8DB09CAE}"/>
              </a:ext>
            </a:extLst>
          </p:cNvPr>
          <p:cNvSpPr>
            <a:spLocks noGrp="1"/>
          </p:cNvSpPr>
          <p:nvPr>
            <p:ph idx="1"/>
          </p:nvPr>
        </p:nvSpPr>
        <p:spPr/>
        <p:txBody>
          <a:bodyPr/>
          <a:lstStyle/>
          <a:p>
            <a:r>
              <a:rPr lang="en-US" dirty="0"/>
              <a:t>Look for flags in these sets</a:t>
            </a:r>
          </a:p>
          <a:p>
            <a:r>
              <a:rPr lang="en-US" dirty="0"/>
              <a:t>NDSCusp2</a:t>
            </a:r>
          </a:p>
          <a:p>
            <a:pPr lvl="1"/>
            <a:r>
              <a:rPr lang="en-US" dirty="0"/>
              <a:t>Bifurcation: </a:t>
            </a:r>
          </a:p>
          <a:p>
            <a:pPr lvl="1"/>
            <a:r>
              <a:rPr lang="en-US" dirty="0"/>
              <a:t>Asymmetry: </a:t>
            </a:r>
          </a:p>
          <a:p>
            <a:pPr lvl="1"/>
            <a:r>
              <a:rPr lang="en-US" dirty="0"/>
              <a:t>Response: </a:t>
            </a:r>
          </a:p>
          <a:p>
            <a:r>
              <a:rPr lang="en-US" dirty="0"/>
              <a:t>NDSCusp3</a:t>
            </a:r>
          </a:p>
          <a:p>
            <a:pPr lvl="1"/>
            <a:r>
              <a:rPr lang="en-US" dirty="0"/>
              <a:t>Bifurcation: </a:t>
            </a:r>
          </a:p>
          <a:p>
            <a:pPr lvl="1"/>
            <a:r>
              <a:rPr lang="en-US" dirty="0"/>
              <a:t>Asymmetry: </a:t>
            </a:r>
          </a:p>
          <a:p>
            <a:pPr lvl="1"/>
            <a:r>
              <a:rPr lang="en-US" dirty="0"/>
              <a:t>Response: </a:t>
            </a:r>
          </a:p>
          <a:p>
            <a:endParaRPr lang="en-US" dirty="0"/>
          </a:p>
        </p:txBody>
      </p:sp>
    </p:spTree>
    <p:extLst>
      <p:ext uri="{BB962C8B-B14F-4D97-AF65-F5344CB8AC3E}">
        <p14:creationId xmlns:p14="http://schemas.microsoft.com/office/powerpoint/2010/main" val="2847683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929E58-97DF-A94F-9D8A-54762AE5F287}"/>
              </a:ext>
            </a:extLst>
          </p:cNvPr>
          <p:cNvSpPr>
            <a:spLocks noGrp="1"/>
          </p:cNvSpPr>
          <p:nvPr>
            <p:ph type="title"/>
          </p:nvPr>
        </p:nvSpPr>
        <p:spPr/>
        <p:txBody>
          <a:bodyPr/>
          <a:lstStyle/>
          <a:p>
            <a:r>
              <a:rPr lang="en-US" dirty="0"/>
              <a:t>Elementary Catastrophes	</a:t>
            </a:r>
            <a:r>
              <a:rPr lang="en-US" sz="2000" dirty="0"/>
              <a:t>(2:45)</a:t>
            </a:r>
          </a:p>
        </p:txBody>
      </p:sp>
      <p:sp>
        <p:nvSpPr>
          <p:cNvPr id="5" name="Text Placeholder 4">
            <a:extLst>
              <a:ext uri="{FF2B5EF4-FFF2-40B4-BE49-F238E27FC236}">
                <a16:creationId xmlns:a16="http://schemas.microsoft.com/office/drawing/2014/main" id="{4522B2B2-0175-BF43-B4E9-A7D0724412C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1223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F3EA7A-C1D2-C745-BEED-D5C7AC35CC6B}"/>
              </a:ext>
            </a:extLst>
          </p:cNvPr>
          <p:cNvSpPr>
            <a:spLocks noGrp="1"/>
          </p:cNvSpPr>
          <p:nvPr>
            <p:ph type="title"/>
          </p:nvPr>
        </p:nvSpPr>
        <p:spPr/>
        <p:txBody>
          <a:bodyPr>
            <a:normAutofit/>
          </a:bodyPr>
          <a:lstStyle/>
          <a:p>
            <a:r>
              <a:rPr lang="en-US" dirty="0"/>
              <a:t>Catastrophe Theory						</a:t>
            </a:r>
            <a:r>
              <a:rPr lang="en-US" sz="2000" dirty="0"/>
              <a:t>(2:45)</a:t>
            </a:r>
            <a:endParaRPr lang="en-US" sz="2200" dirty="0"/>
          </a:p>
        </p:txBody>
      </p:sp>
      <p:sp>
        <p:nvSpPr>
          <p:cNvPr id="5" name="Content Placeholder 4">
            <a:extLst>
              <a:ext uri="{FF2B5EF4-FFF2-40B4-BE49-F238E27FC236}">
                <a16:creationId xmlns:a16="http://schemas.microsoft.com/office/drawing/2014/main" id="{65050303-F5E8-D24E-8C21-B66D3D5C3CC0}"/>
              </a:ext>
            </a:extLst>
          </p:cNvPr>
          <p:cNvSpPr>
            <a:spLocks noGrp="1"/>
          </p:cNvSpPr>
          <p:nvPr>
            <p:ph idx="1"/>
          </p:nvPr>
        </p:nvSpPr>
        <p:spPr>
          <a:xfrm>
            <a:off x="838200" y="1651058"/>
            <a:ext cx="10515600" cy="4958464"/>
          </a:xfrm>
        </p:spPr>
        <p:txBody>
          <a:bodyPr>
            <a:normAutofit/>
          </a:bodyPr>
          <a:lstStyle/>
          <a:p>
            <a:r>
              <a:rPr lang="en-US" dirty="0"/>
              <a:t>A branch of algebraic topology</a:t>
            </a:r>
          </a:p>
          <a:p>
            <a:r>
              <a:rPr lang="en-US" dirty="0"/>
              <a:t>Classification of critical points</a:t>
            </a:r>
          </a:p>
          <a:p>
            <a:pPr lvl="1"/>
            <a:r>
              <a:rPr lang="en-US" dirty="0"/>
              <a:t>Yes, these are the critical points of calculus, for those of you who had some of that.</a:t>
            </a:r>
          </a:p>
          <a:p>
            <a:pPr lvl="1"/>
            <a:r>
              <a:rPr lang="en-US" dirty="0"/>
              <a:t>Relate critical points to the topology of the “manifold”</a:t>
            </a:r>
          </a:p>
          <a:p>
            <a:r>
              <a:rPr lang="en-US" dirty="0"/>
              <a:t>Seven “elementary” [sic] catastrophes</a:t>
            </a:r>
          </a:p>
          <a:p>
            <a:r>
              <a:rPr lang="en-US" dirty="0"/>
              <a:t>Controversies</a:t>
            </a:r>
          </a:p>
          <a:p>
            <a:pPr lvl="1"/>
            <a:r>
              <a:rPr lang="en-US" dirty="0"/>
              <a:t>Application to social sciences were over-hyped</a:t>
            </a:r>
          </a:p>
          <a:p>
            <a:pPr lvl="1"/>
            <a:r>
              <a:rPr lang="en-US" dirty="0"/>
              <a:t>Computation methods not settled</a:t>
            </a:r>
          </a:p>
        </p:txBody>
      </p:sp>
    </p:spTree>
    <p:extLst>
      <p:ext uri="{BB962C8B-B14F-4D97-AF65-F5344CB8AC3E}">
        <p14:creationId xmlns:p14="http://schemas.microsoft.com/office/powerpoint/2010/main" val="334275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5DDF7-72EB-C146-88AE-63EA71EC219C}"/>
              </a:ext>
            </a:extLst>
          </p:cNvPr>
          <p:cNvSpPr>
            <a:spLocks noGrp="1"/>
          </p:cNvSpPr>
          <p:nvPr>
            <p:ph type="title"/>
          </p:nvPr>
        </p:nvSpPr>
        <p:spPr/>
        <p:txBody>
          <a:bodyPr/>
          <a:lstStyle/>
          <a:p>
            <a:r>
              <a:rPr lang="en-US" dirty="0"/>
              <a:t>Elementary Catastrophes					</a:t>
            </a:r>
            <a:r>
              <a:rPr lang="en-US" sz="2000" dirty="0"/>
              <a:t>(2:50)</a:t>
            </a:r>
          </a:p>
        </p:txBody>
      </p:sp>
      <p:sp>
        <p:nvSpPr>
          <p:cNvPr id="3" name="Content Placeholder 2">
            <a:extLst>
              <a:ext uri="{FF2B5EF4-FFF2-40B4-BE49-F238E27FC236}">
                <a16:creationId xmlns:a16="http://schemas.microsoft.com/office/drawing/2014/main" id="{F9D1D897-042F-BD43-9838-FC1270D5B8C8}"/>
              </a:ext>
            </a:extLst>
          </p:cNvPr>
          <p:cNvSpPr>
            <a:spLocks noGrp="1"/>
          </p:cNvSpPr>
          <p:nvPr>
            <p:ph idx="1"/>
          </p:nvPr>
        </p:nvSpPr>
        <p:spPr/>
        <p:txBody>
          <a:bodyPr>
            <a:normAutofit/>
          </a:bodyPr>
          <a:lstStyle/>
          <a:p>
            <a:r>
              <a:rPr lang="en-US" dirty="0"/>
              <a:t>Seven “elementary” catastrophes</a:t>
            </a:r>
          </a:p>
          <a:p>
            <a:pPr lvl="1"/>
            <a:r>
              <a:rPr lang="en-US" dirty="0"/>
              <a:t>Four </a:t>
            </a:r>
            <a:r>
              <a:rPr lang="en-US" i="1" dirty="0" err="1"/>
              <a:t>cuspoids</a:t>
            </a:r>
            <a:r>
              <a:rPr lang="en-US" dirty="0"/>
              <a:t> – </a:t>
            </a:r>
            <a:r>
              <a:rPr lang="en-US" i="1" dirty="0"/>
              <a:t>fold</a:t>
            </a:r>
            <a:r>
              <a:rPr lang="en-US" dirty="0"/>
              <a:t>, </a:t>
            </a:r>
            <a:r>
              <a:rPr lang="en-US" i="1" dirty="0"/>
              <a:t>cusp</a:t>
            </a:r>
            <a:r>
              <a:rPr lang="en-US" dirty="0"/>
              <a:t>, </a:t>
            </a:r>
            <a:r>
              <a:rPr lang="en-US" i="1" dirty="0"/>
              <a:t>swallowtail</a:t>
            </a:r>
            <a:r>
              <a:rPr lang="en-US" dirty="0"/>
              <a:t>, </a:t>
            </a:r>
            <a:r>
              <a:rPr lang="en-US" i="1" dirty="0"/>
              <a:t>butterfly</a:t>
            </a:r>
            <a:endParaRPr lang="en-US" dirty="0"/>
          </a:p>
          <a:p>
            <a:pPr lvl="2"/>
            <a:r>
              <a:rPr lang="en-US" dirty="0"/>
              <a:t>1 outcome variable (DV) and 1 to 4 control parameters (IV)</a:t>
            </a:r>
          </a:p>
          <a:p>
            <a:pPr lvl="2"/>
            <a:r>
              <a:rPr lang="en-US" dirty="0"/>
              <a:t>Our focus today; the rest are just more math and more variables</a:t>
            </a:r>
          </a:p>
          <a:p>
            <a:pPr lvl="1"/>
            <a:r>
              <a:rPr lang="en-US" dirty="0"/>
              <a:t>Three </a:t>
            </a:r>
            <a:r>
              <a:rPr lang="en-US" i="1" dirty="0" err="1"/>
              <a:t>umbillic</a:t>
            </a:r>
            <a:r>
              <a:rPr lang="en-US" i="1" dirty="0"/>
              <a:t> – wave crest</a:t>
            </a:r>
            <a:r>
              <a:rPr lang="en-US" dirty="0"/>
              <a:t>, </a:t>
            </a:r>
            <a:r>
              <a:rPr lang="en-US" i="1" dirty="0"/>
              <a:t>hair</a:t>
            </a:r>
            <a:r>
              <a:rPr lang="en-US" dirty="0"/>
              <a:t>, </a:t>
            </a:r>
            <a:r>
              <a:rPr lang="en-US" i="1" dirty="0"/>
              <a:t>mushroom</a:t>
            </a:r>
            <a:endParaRPr lang="en-US" dirty="0"/>
          </a:p>
          <a:p>
            <a:pPr lvl="2"/>
            <a:r>
              <a:rPr lang="en-US" dirty="0"/>
              <a:t>2 outcome variables (DV) and 3 or 4 control parameters (IV)</a:t>
            </a:r>
          </a:p>
          <a:p>
            <a:r>
              <a:rPr lang="en-US" dirty="0"/>
              <a:t>Non-elementary</a:t>
            </a:r>
          </a:p>
          <a:p>
            <a:pPr lvl="1"/>
            <a:r>
              <a:rPr lang="en-US" dirty="0"/>
              <a:t>All of these are 5 or more variables</a:t>
            </a:r>
          </a:p>
          <a:p>
            <a:pPr lvl="1"/>
            <a:r>
              <a:rPr lang="en-US" dirty="0"/>
              <a:t>Start by approaching these as multiple elementary catastrophes, using only some of the variables for each model.</a:t>
            </a:r>
          </a:p>
          <a:p>
            <a:pPr lvl="1"/>
            <a:r>
              <a:rPr lang="en-US" dirty="0"/>
              <a:t>If those all work, then move to the full model. (Good luck!)</a:t>
            </a:r>
          </a:p>
        </p:txBody>
      </p:sp>
    </p:spTree>
    <p:extLst>
      <p:ext uri="{BB962C8B-B14F-4D97-AF65-F5344CB8AC3E}">
        <p14:creationId xmlns:p14="http://schemas.microsoft.com/office/powerpoint/2010/main" val="1200044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12B9-E19A-164F-A2C5-C4B3348CBCAA}"/>
              </a:ext>
            </a:extLst>
          </p:cNvPr>
          <p:cNvSpPr>
            <a:spLocks noGrp="1"/>
          </p:cNvSpPr>
          <p:nvPr>
            <p:ph type="title"/>
          </p:nvPr>
        </p:nvSpPr>
        <p:spPr/>
        <p:txBody>
          <a:bodyPr/>
          <a:lstStyle/>
          <a:p>
            <a:r>
              <a:rPr lang="en-US" dirty="0"/>
              <a:t>Fight or Flight: An archetype				</a:t>
            </a:r>
            <a:r>
              <a:rPr lang="en-US" sz="2000" dirty="0"/>
              <a:t>(2:55)</a:t>
            </a:r>
          </a:p>
        </p:txBody>
      </p:sp>
      <p:pic>
        <p:nvPicPr>
          <p:cNvPr id="5" name="Content Placeholder 4">
            <a:extLst>
              <a:ext uri="{FF2B5EF4-FFF2-40B4-BE49-F238E27FC236}">
                <a16:creationId xmlns:a16="http://schemas.microsoft.com/office/drawing/2014/main" id="{A71E9F26-60A2-9649-9392-B41CC7DBD10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65113" y="1165679"/>
            <a:ext cx="6661774" cy="5674066"/>
          </a:xfrm>
        </p:spPr>
      </p:pic>
    </p:spTree>
    <p:extLst>
      <p:ext uri="{BB962C8B-B14F-4D97-AF65-F5344CB8AC3E}">
        <p14:creationId xmlns:p14="http://schemas.microsoft.com/office/powerpoint/2010/main" val="4266850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A97CD-91E4-F940-8200-8C18593AD39B}"/>
              </a:ext>
            </a:extLst>
          </p:cNvPr>
          <p:cNvSpPr>
            <a:spLocks noGrp="1"/>
          </p:cNvSpPr>
          <p:nvPr>
            <p:ph type="title"/>
          </p:nvPr>
        </p:nvSpPr>
        <p:spPr/>
        <p:txBody>
          <a:bodyPr/>
          <a:lstStyle/>
          <a:p>
            <a:r>
              <a:rPr lang="en-US" dirty="0"/>
              <a:t>Cusp Catastrophe: A Closer Look		</a:t>
            </a:r>
            <a:r>
              <a:rPr lang="en-US" sz="2000" dirty="0"/>
              <a:t>(3:30)</a:t>
            </a:r>
          </a:p>
        </p:txBody>
      </p:sp>
      <p:sp>
        <p:nvSpPr>
          <p:cNvPr id="3" name="Content Placeholder 2">
            <a:extLst>
              <a:ext uri="{FF2B5EF4-FFF2-40B4-BE49-F238E27FC236}">
                <a16:creationId xmlns:a16="http://schemas.microsoft.com/office/drawing/2014/main" id="{729373E0-7D11-C445-8A20-21CF9A002101}"/>
              </a:ext>
            </a:extLst>
          </p:cNvPr>
          <p:cNvSpPr>
            <a:spLocks noGrp="1"/>
          </p:cNvSpPr>
          <p:nvPr>
            <p:ph idx="1"/>
          </p:nvPr>
        </p:nvSpPr>
        <p:spPr>
          <a:xfrm>
            <a:off x="838200" y="1651058"/>
            <a:ext cx="10515600" cy="4698942"/>
          </a:xfrm>
        </p:spPr>
        <p:txBody>
          <a:bodyPr>
            <a:normAutofit/>
          </a:bodyPr>
          <a:lstStyle/>
          <a:p>
            <a:r>
              <a:rPr lang="en-US" dirty="0"/>
              <a:t>Two parameters: asymmetry, </a:t>
            </a:r>
            <a:r>
              <a:rPr lang="en-US" i="1" dirty="0"/>
              <a:t>a</a:t>
            </a:r>
            <a:r>
              <a:rPr lang="en-US" dirty="0"/>
              <a:t>, and bifurcation, </a:t>
            </a:r>
            <a:r>
              <a:rPr lang="en-US" i="1" dirty="0"/>
              <a:t>b</a:t>
            </a:r>
          </a:p>
          <a:p>
            <a:r>
              <a:rPr lang="en-US" dirty="0"/>
              <a:t>Bifurcation parameter</a:t>
            </a:r>
          </a:p>
          <a:p>
            <a:pPr lvl="1"/>
            <a:r>
              <a:rPr lang="en-US" dirty="0"/>
              <a:t>Small b: no hysteresis</a:t>
            </a:r>
          </a:p>
          <a:p>
            <a:pPr lvl="1"/>
            <a:r>
              <a:rPr lang="en-US" dirty="0"/>
              <a:t>Larger b: hysteresis</a:t>
            </a:r>
          </a:p>
          <a:p>
            <a:r>
              <a:rPr lang="en-US" dirty="0"/>
              <a:t>Notice, the amount of hysteresis (a.k.a., </a:t>
            </a:r>
            <a:r>
              <a:rPr lang="en-US" dirty="0" err="1"/>
              <a:t>stuckness</a:t>
            </a:r>
            <a:r>
              <a:rPr lang="en-US" dirty="0"/>
              <a:t>, irreversibility) due to a change in the asymmetry parameter depends upon the value of the bifurcation parameter</a:t>
            </a:r>
          </a:p>
          <a:p>
            <a:pPr lvl="1"/>
            <a:r>
              <a:rPr lang="en-US" dirty="0"/>
              <a:t>Often, we think about the bifurcation parameter moderating the asymmetry parameter, but classical moderation isn’t quite the whole story</a:t>
            </a:r>
          </a:p>
          <a:p>
            <a:pPr lvl="1"/>
            <a:r>
              <a:rPr lang="en-US" dirty="0"/>
              <a:t>Rotation of variable axes into control parameters may be needed</a:t>
            </a:r>
          </a:p>
          <a:p>
            <a:endParaRPr lang="en-US" dirty="0"/>
          </a:p>
        </p:txBody>
      </p:sp>
    </p:spTree>
    <p:extLst>
      <p:ext uri="{BB962C8B-B14F-4D97-AF65-F5344CB8AC3E}">
        <p14:creationId xmlns:p14="http://schemas.microsoft.com/office/powerpoint/2010/main" val="4065909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AD66-22D7-A54D-B502-BC6ED86EE6D1}"/>
              </a:ext>
            </a:extLst>
          </p:cNvPr>
          <p:cNvSpPr>
            <a:spLocks noGrp="1"/>
          </p:cNvSpPr>
          <p:nvPr>
            <p:ph type="title"/>
          </p:nvPr>
        </p:nvSpPr>
        <p:spPr/>
        <p:txBody>
          <a:bodyPr>
            <a:normAutofit/>
          </a:bodyPr>
          <a:lstStyle/>
          <a:p>
            <a:r>
              <a:rPr lang="en-US" dirty="0"/>
              <a:t>Modeling with Catastrophes				</a:t>
            </a:r>
            <a:r>
              <a:rPr lang="en-US" sz="2000" dirty="0"/>
              <a:t>(3:40)</a:t>
            </a:r>
            <a:endParaRPr lang="en-US" sz="2200" dirty="0"/>
          </a:p>
        </p:txBody>
      </p:sp>
      <p:sp>
        <p:nvSpPr>
          <p:cNvPr id="3" name="Content Placeholder 2">
            <a:extLst>
              <a:ext uri="{FF2B5EF4-FFF2-40B4-BE49-F238E27FC236}">
                <a16:creationId xmlns:a16="http://schemas.microsoft.com/office/drawing/2014/main" id="{1821AC61-D4AA-2C44-8A5B-10A168975AB6}"/>
              </a:ext>
            </a:extLst>
          </p:cNvPr>
          <p:cNvSpPr>
            <a:spLocks noGrp="1"/>
          </p:cNvSpPr>
          <p:nvPr>
            <p:ph idx="1"/>
          </p:nvPr>
        </p:nvSpPr>
        <p:spPr/>
        <p:txBody>
          <a:bodyPr>
            <a:normAutofit/>
          </a:bodyPr>
          <a:lstStyle/>
          <a:p>
            <a:r>
              <a:rPr lang="en-US" dirty="0"/>
              <a:t>Three Types of Datasets</a:t>
            </a:r>
          </a:p>
          <a:p>
            <a:pPr lvl="1"/>
            <a:r>
              <a:rPr lang="en-US" dirty="0"/>
              <a:t>Cross-sectional with 1 data point per subject</a:t>
            </a:r>
          </a:p>
          <a:p>
            <a:pPr lvl="1"/>
            <a:r>
              <a:rPr lang="en-US" dirty="0"/>
              <a:t>Cross-sectional with 2 time-series data points per subject</a:t>
            </a:r>
          </a:p>
          <a:p>
            <a:pPr lvl="1"/>
            <a:r>
              <a:rPr lang="en-US" dirty="0"/>
              <a:t>Cross-sectional with time-series trajectories for each subject</a:t>
            </a:r>
          </a:p>
          <a:p>
            <a:r>
              <a:rPr lang="en-US" dirty="0"/>
              <a:t>Debates</a:t>
            </a:r>
          </a:p>
          <a:p>
            <a:pPr lvl="1"/>
            <a:r>
              <a:rPr lang="en-US" dirty="0"/>
              <a:t>Technical debates about how each of these are used or can be used</a:t>
            </a:r>
          </a:p>
          <a:p>
            <a:pPr lvl="2"/>
            <a:r>
              <a:rPr lang="en-US" dirty="0"/>
              <a:t>Ignore the debates…the package deals with the issues</a:t>
            </a:r>
          </a:p>
          <a:p>
            <a:pPr lvl="2"/>
            <a:r>
              <a:rPr lang="en-US" dirty="0"/>
              <a:t>But be careful</a:t>
            </a:r>
          </a:p>
          <a:p>
            <a:pPr lvl="1"/>
            <a:r>
              <a:rPr lang="en-US" dirty="0"/>
              <a:t>End result: More times are better.</a:t>
            </a:r>
          </a:p>
          <a:p>
            <a:pPr lvl="2"/>
            <a:r>
              <a:rPr lang="en-US" dirty="0"/>
              <a:t>I.e., the trajectory version is the best data set to use</a:t>
            </a:r>
          </a:p>
          <a:p>
            <a:endParaRPr lang="en-US" dirty="0"/>
          </a:p>
          <a:p>
            <a:pPr lvl="1"/>
            <a:endParaRPr lang="en-US" dirty="0"/>
          </a:p>
          <a:p>
            <a:pPr lvl="1"/>
            <a:endParaRPr lang="en-US" dirty="0"/>
          </a:p>
        </p:txBody>
      </p:sp>
    </p:spTree>
    <p:extLst>
      <p:ext uri="{BB962C8B-B14F-4D97-AF65-F5344CB8AC3E}">
        <p14:creationId xmlns:p14="http://schemas.microsoft.com/office/powerpoint/2010/main" val="1234674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C6C68-6623-A840-8B04-C0861F81A123}"/>
              </a:ext>
            </a:extLst>
          </p:cNvPr>
          <p:cNvSpPr>
            <a:spLocks noGrp="1"/>
          </p:cNvSpPr>
          <p:nvPr>
            <p:ph type="title"/>
          </p:nvPr>
        </p:nvSpPr>
        <p:spPr/>
        <p:txBody>
          <a:bodyPr>
            <a:normAutofit/>
          </a:bodyPr>
          <a:lstStyle/>
          <a:p>
            <a:r>
              <a:rPr lang="en-US" dirty="0"/>
              <a:t>Cusp Example								</a:t>
            </a:r>
            <a:r>
              <a:rPr lang="en-US" sz="2000" dirty="0"/>
              <a:t>(3:45)</a:t>
            </a:r>
          </a:p>
        </p:txBody>
      </p:sp>
      <p:sp>
        <p:nvSpPr>
          <p:cNvPr id="3" name="Content Placeholder 2">
            <a:extLst>
              <a:ext uri="{FF2B5EF4-FFF2-40B4-BE49-F238E27FC236}">
                <a16:creationId xmlns:a16="http://schemas.microsoft.com/office/drawing/2014/main" id="{FF9D2C37-AD80-8541-9E7C-917AA4211D86}"/>
              </a:ext>
            </a:extLst>
          </p:cNvPr>
          <p:cNvSpPr>
            <a:spLocks noGrp="1"/>
          </p:cNvSpPr>
          <p:nvPr>
            <p:ph idx="1"/>
          </p:nvPr>
        </p:nvSpPr>
        <p:spPr/>
        <p:txBody>
          <a:bodyPr>
            <a:normAutofit/>
          </a:bodyPr>
          <a:lstStyle/>
          <a:p>
            <a:r>
              <a:rPr lang="en-US" dirty="0"/>
              <a:t>NDSCusp1</a:t>
            </a:r>
          </a:p>
          <a:p>
            <a:pPr lvl="1"/>
            <a:r>
              <a:rPr lang="en-US" dirty="0"/>
              <a:t>van der Maas et al. (2003)</a:t>
            </a:r>
          </a:p>
          <a:p>
            <a:r>
              <a:rPr lang="en-US" dirty="0"/>
              <a:t>Data:</a:t>
            </a:r>
          </a:p>
          <a:p>
            <a:pPr lvl="1"/>
            <a:r>
              <a:rPr lang="en-US" dirty="0"/>
              <a:t>Outcome: Attitude toward what government should do</a:t>
            </a:r>
          </a:p>
          <a:p>
            <a:pPr lvl="1"/>
            <a:r>
              <a:rPr lang="en-US" dirty="0"/>
              <a:t>Asymmetry: Political orientation</a:t>
            </a:r>
          </a:p>
          <a:p>
            <a:pPr lvl="1"/>
            <a:r>
              <a:rPr lang="en-US" dirty="0"/>
              <a:t>Bifurcation: Political involvement (+ political orientation)</a:t>
            </a:r>
          </a:p>
          <a:p>
            <a:r>
              <a:rPr lang="en-US" dirty="0"/>
              <a:t>Their approach, although I respect van der Mass a lot, is a bit iffy…</a:t>
            </a:r>
          </a:p>
          <a:p>
            <a:endParaRPr lang="en-US" dirty="0"/>
          </a:p>
        </p:txBody>
      </p:sp>
    </p:spTree>
    <p:extLst>
      <p:ext uri="{BB962C8B-B14F-4D97-AF65-F5344CB8AC3E}">
        <p14:creationId xmlns:p14="http://schemas.microsoft.com/office/powerpoint/2010/main" val="1737849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4105-0FA7-E256-39E1-CB7566E444F1}"/>
              </a:ext>
            </a:extLst>
          </p:cNvPr>
          <p:cNvSpPr>
            <a:spLocks noGrp="1"/>
          </p:cNvSpPr>
          <p:nvPr>
            <p:ph type="title"/>
          </p:nvPr>
        </p:nvSpPr>
        <p:spPr/>
        <p:txBody>
          <a:bodyPr/>
          <a:lstStyle/>
          <a:p>
            <a:r>
              <a:rPr lang="en-US" dirty="0"/>
              <a:t>Cusp Example: Cod population			</a:t>
            </a:r>
            <a:r>
              <a:rPr lang="en-US" sz="2000" dirty="0"/>
              <a:t>(if time)</a:t>
            </a:r>
          </a:p>
        </p:txBody>
      </p:sp>
      <p:sp>
        <p:nvSpPr>
          <p:cNvPr id="3" name="Content Placeholder 2">
            <a:extLst>
              <a:ext uri="{FF2B5EF4-FFF2-40B4-BE49-F238E27FC236}">
                <a16:creationId xmlns:a16="http://schemas.microsoft.com/office/drawing/2014/main" id="{BF28AF12-1DB9-413A-34C5-75FDCD0BF698}"/>
              </a:ext>
            </a:extLst>
          </p:cNvPr>
          <p:cNvSpPr>
            <a:spLocks noGrp="1"/>
          </p:cNvSpPr>
          <p:nvPr>
            <p:ph idx="1"/>
          </p:nvPr>
        </p:nvSpPr>
        <p:spPr/>
        <p:txBody>
          <a:bodyPr/>
          <a:lstStyle/>
          <a:p>
            <a:r>
              <a:rPr lang="en-US" dirty="0" err="1"/>
              <a:t>Sguotti</a:t>
            </a:r>
            <a:r>
              <a:rPr lang="en-US" dirty="0"/>
              <a:t> et al. (2019)</a:t>
            </a:r>
          </a:p>
          <a:p>
            <a:pPr lvl="1"/>
            <a:r>
              <a:rPr lang="en-US" dirty="0"/>
              <a:t>Thorough methodology</a:t>
            </a:r>
          </a:p>
          <a:p>
            <a:pPr lvl="1"/>
            <a:r>
              <a:rPr lang="en-US" dirty="0"/>
              <a:t>NDSCusp2</a:t>
            </a:r>
          </a:p>
        </p:txBody>
      </p:sp>
    </p:spTree>
    <p:extLst>
      <p:ext uri="{BB962C8B-B14F-4D97-AF65-F5344CB8AC3E}">
        <p14:creationId xmlns:p14="http://schemas.microsoft.com/office/powerpoint/2010/main" val="4285178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A8DD-E674-134F-AD6B-6528192DA860}"/>
              </a:ext>
            </a:extLst>
          </p:cNvPr>
          <p:cNvSpPr>
            <a:spLocks noGrp="1"/>
          </p:cNvSpPr>
          <p:nvPr>
            <p:ph type="title"/>
          </p:nvPr>
        </p:nvSpPr>
        <p:spPr/>
        <p:txBody>
          <a:bodyPr/>
          <a:lstStyle/>
          <a:p>
            <a:r>
              <a:rPr lang="en-US" dirty="0"/>
              <a:t>Wrapping Up								</a:t>
            </a:r>
            <a:r>
              <a:rPr lang="en-US" sz="2000" dirty="0"/>
              <a:t>(3:55)</a:t>
            </a:r>
          </a:p>
        </p:txBody>
      </p:sp>
      <p:sp>
        <p:nvSpPr>
          <p:cNvPr id="3" name="Content Placeholder 2">
            <a:extLst>
              <a:ext uri="{FF2B5EF4-FFF2-40B4-BE49-F238E27FC236}">
                <a16:creationId xmlns:a16="http://schemas.microsoft.com/office/drawing/2014/main" id="{914C54F0-CD35-A346-A763-99B395533A59}"/>
              </a:ext>
            </a:extLst>
          </p:cNvPr>
          <p:cNvSpPr>
            <a:spLocks noGrp="1"/>
          </p:cNvSpPr>
          <p:nvPr>
            <p:ph idx="1"/>
          </p:nvPr>
        </p:nvSpPr>
        <p:spPr/>
        <p:txBody>
          <a:bodyPr/>
          <a:lstStyle/>
          <a:p>
            <a:r>
              <a:rPr lang="en-US" dirty="0"/>
              <a:t>Please take the three-question survey</a:t>
            </a:r>
          </a:p>
          <a:p>
            <a:pPr lvl="1"/>
            <a:r>
              <a:rPr lang="en-US" dirty="0"/>
              <a:t>Give one good thing about today’s sessions</a:t>
            </a:r>
          </a:p>
          <a:p>
            <a:pPr lvl="1"/>
            <a:r>
              <a:rPr lang="en-US" dirty="0"/>
              <a:t>Give one thing that could have improved today’s sessions</a:t>
            </a:r>
          </a:p>
          <a:p>
            <a:pPr lvl="1"/>
            <a:r>
              <a:rPr lang="en-US" dirty="0"/>
              <a:t>One thing from the first three days’ sessions that we should examine more deeply (e.g., because you don’t understand it, or because you have an idea you want to explore, or whatever)</a:t>
            </a:r>
          </a:p>
          <a:p>
            <a:r>
              <a:rPr lang="en-US" dirty="0"/>
              <a:t>https://</a:t>
            </a:r>
            <a:r>
              <a:rPr lang="en-US" dirty="0" err="1"/>
              <a:t>bit.ly</a:t>
            </a:r>
            <a:r>
              <a:rPr lang="en-US" dirty="0"/>
              <a:t>/</a:t>
            </a:r>
            <a:r>
              <a:rPr lang="en-US" dirty="0" err="1"/>
              <a:t>WednesdaySurvey</a:t>
            </a:r>
            <a:endParaRPr lang="en-US" dirty="0"/>
          </a:p>
        </p:txBody>
      </p:sp>
    </p:spTree>
    <p:extLst>
      <p:ext uri="{BB962C8B-B14F-4D97-AF65-F5344CB8AC3E}">
        <p14:creationId xmlns:p14="http://schemas.microsoft.com/office/powerpoint/2010/main" val="3576603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3EC9-1580-4281-7232-91772F8C442D}"/>
              </a:ext>
            </a:extLst>
          </p:cNvPr>
          <p:cNvSpPr>
            <a:spLocks noGrp="1"/>
          </p:cNvSpPr>
          <p:nvPr>
            <p:ph type="title"/>
          </p:nvPr>
        </p:nvSpPr>
        <p:spPr/>
        <p:txBody>
          <a:bodyPr>
            <a:normAutofit/>
          </a:bodyPr>
          <a:lstStyle/>
          <a:p>
            <a:r>
              <a:rPr lang="en-US" dirty="0"/>
              <a:t>Complex Systems Research Design		</a:t>
            </a:r>
            <a:r>
              <a:rPr lang="en-US" sz="2000" dirty="0"/>
              <a:t>(if time)</a:t>
            </a:r>
          </a:p>
        </p:txBody>
      </p:sp>
      <p:sp>
        <p:nvSpPr>
          <p:cNvPr id="3" name="Content Placeholder 2">
            <a:extLst>
              <a:ext uri="{FF2B5EF4-FFF2-40B4-BE49-F238E27FC236}">
                <a16:creationId xmlns:a16="http://schemas.microsoft.com/office/drawing/2014/main" id="{9416DCF8-D5E1-C839-1CF9-C26C0878EA24}"/>
              </a:ext>
            </a:extLst>
          </p:cNvPr>
          <p:cNvSpPr>
            <a:spLocks noGrp="1"/>
          </p:cNvSpPr>
          <p:nvPr>
            <p:ph idx="1"/>
          </p:nvPr>
        </p:nvSpPr>
        <p:spPr>
          <a:xfrm>
            <a:off x="838200" y="1651058"/>
            <a:ext cx="10515600" cy="4525298"/>
          </a:xfrm>
        </p:spPr>
        <p:txBody>
          <a:bodyPr>
            <a:normAutofit lnSpcReduction="10000"/>
          </a:bodyPr>
          <a:lstStyle/>
          <a:p>
            <a:r>
              <a:rPr lang="en-US" dirty="0"/>
              <a:t>From our explorations so far, what do we learn about research design?</a:t>
            </a:r>
          </a:p>
          <a:p>
            <a:r>
              <a:rPr lang="en-US" dirty="0"/>
              <a:t>History – patterns – dynamics</a:t>
            </a:r>
          </a:p>
          <a:p>
            <a:pPr lvl="1"/>
            <a:r>
              <a:rPr lang="en-US" dirty="0"/>
              <a:t>What happened to the linear paradigm?</a:t>
            </a:r>
          </a:p>
          <a:p>
            <a:pPr lvl="1"/>
            <a:r>
              <a:rPr lang="en-US" dirty="0"/>
              <a:t>Idiographic vs. nomothetic (</a:t>
            </a:r>
            <a:r>
              <a:rPr lang="en-US" dirty="0" err="1"/>
              <a:t>Molenaar</a:t>
            </a:r>
            <a:r>
              <a:rPr lang="en-US" dirty="0"/>
              <a:t>, 2004)</a:t>
            </a:r>
          </a:p>
          <a:p>
            <a:pPr lvl="2"/>
            <a:r>
              <a:rPr lang="en-US" dirty="0"/>
              <a:t>Density of data, not powerful </a:t>
            </a:r>
            <a:r>
              <a:rPr lang="en-US" i="1" dirty="0"/>
              <a:t>n</a:t>
            </a:r>
          </a:p>
          <a:p>
            <a:r>
              <a:rPr lang="en-US" dirty="0"/>
              <a:t>Far from equilibrium</a:t>
            </a:r>
          </a:p>
          <a:p>
            <a:r>
              <a:rPr lang="en-US" dirty="0"/>
              <a:t>Think in terms of research programs</a:t>
            </a:r>
          </a:p>
          <a:p>
            <a:pPr lvl="1"/>
            <a:r>
              <a:rPr lang="en-US" dirty="0"/>
              <a:t>Find dimensions from data</a:t>
            </a:r>
          </a:p>
          <a:p>
            <a:pPr lvl="1"/>
            <a:r>
              <a:rPr lang="en-US" dirty="0"/>
              <a:t>Theorize with that knowledge</a:t>
            </a:r>
          </a:p>
          <a:p>
            <a:pPr lvl="1"/>
            <a:r>
              <a:rPr lang="en-US" dirty="0"/>
              <a:t>Perform a new investigation</a:t>
            </a:r>
          </a:p>
        </p:txBody>
      </p:sp>
    </p:spTree>
    <p:extLst>
      <p:ext uri="{BB962C8B-B14F-4D97-AF65-F5344CB8AC3E}">
        <p14:creationId xmlns:p14="http://schemas.microsoft.com/office/powerpoint/2010/main" val="2081461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846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3EC9-1580-4281-7232-91772F8C442D}"/>
              </a:ext>
            </a:extLst>
          </p:cNvPr>
          <p:cNvSpPr>
            <a:spLocks noGrp="1"/>
          </p:cNvSpPr>
          <p:nvPr>
            <p:ph type="title"/>
          </p:nvPr>
        </p:nvSpPr>
        <p:spPr/>
        <p:txBody>
          <a:bodyPr>
            <a:normAutofit/>
          </a:bodyPr>
          <a:lstStyle/>
          <a:p>
            <a:r>
              <a:rPr lang="en-US" dirty="0"/>
              <a:t>Research Design					</a:t>
            </a:r>
            <a:r>
              <a:rPr lang="en-US"/>
              <a:t>		</a:t>
            </a:r>
            <a:r>
              <a:rPr lang="en-US" sz="2000"/>
              <a:t>(if time)</a:t>
            </a:r>
            <a:endParaRPr lang="en-US" sz="2000" dirty="0"/>
          </a:p>
        </p:txBody>
      </p:sp>
      <p:sp>
        <p:nvSpPr>
          <p:cNvPr id="3" name="Content Placeholder 2">
            <a:extLst>
              <a:ext uri="{FF2B5EF4-FFF2-40B4-BE49-F238E27FC236}">
                <a16:creationId xmlns:a16="http://schemas.microsoft.com/office/drawing/2014/main" id="{9416DCF8-D5E1-C839-1CF9-C26C0878EA24}"/>
              </a:ext>
            </a:extLst>
          </p:cNvPr>
          <p:cNvSpPr>
            <a:spLocks noGrp="1"/>
          </p:cNvSpPr>
          <p:nvPr>
            <p:ph idx="1"/>
          </p:nvPr>
        </p:nvSpPr>
        <p:spPr/>
        <p:txBody>
          <a:bodyPr>
            <a:normAutofit/>
          </a:bodyPr>
          <a:lstStyle/>
          <a:p>
            <a:r>
              <a:rPr lang="en-US" dirty="0"/>
              <a:t>Denser data rather than larger samples</a:t>
            </a:r>
          </a:p>
          <a:p>
            <a:pPr lvl="1"/>
            <a:r>
              <a:rPr lang="en-US" dirty="0"/>
              <a:t>Weave together trajectories to make a “manifold” (arbitrary shape)</a:t>
            </a:r>
          </a:p>
          <a:p>
            <a:r>
              <a:rPr lang="en-US" dirty="0"/>
              <a:t>What about samples and randomization?</a:t>
            </a:r>
          </a:p>
          <a:p>
            <a:pPr lvl="1"/>
            <a:r>
              <a:rPr lang="en-US" dirty="0"/>
              <a:t>Answer: We don’t care!</a:t>
            </a:r>
          </a:p>
          <a:p>
            <a:pPr lvl="1"/>
            <a:r>
              <a:rPr lang="en-US" dirty="0"/>
              <a:t>Different research subjects have different trajectories but the same dynamics, which are due to “traveling” on the same manifold</a:t>
            </a:r>
          </a:p>
          <a:p>
            <a:pPr lvl="1"/>
            <a:r>
              <a:rPr lang="en-US" dirty="0"/>
              <a:t>Lose some ability to compare groups</a:t>
            </a:r>
          </a:p>
          <a:p>
            <a:pPr lvl="2"/>
            <a:r>
              <a:rPr lang="en-US" dirty="0"/>
              <a:t>Ah…the RCT thing is still needed for comparing</a:t>
            </a:r>
          </a:p>
          <a:p>
            <a:pPr lvl="2"/>
            <a:r>
              <a:rPr lang="en-US" dirty="0"/>
              <a:t>See Royall (1997)</a:t>
            </a:r>
          </a:p>
          <a:p>
            <a:endParaRPr lang="en-US" dirty="0"/>
          </a:p>
        </p:txBody>
      </p:sp>
    </p:spTree>
    <p:extLst>
      <p:ext uri="{BB962C8B-B14F-4D97-AF65-F5344CB8AC3E}">
        <p14:creationId xmlns:p14="http://schemas.microsoft.com/office/powerpoint/2010/main" val="422780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50F8-67E9-0A45-9E7E-D90F634E666F}"/>
              </a:ext>
            </a:extLst>
          </p:cNvPr>
          <p:cNvSpPr>
            <a:spLocks noGrp="1"/>
          </p:cNvSpPr>
          <p:nvPr>
            <p:ph type="title"/>
          </p:nvPr>
        </p:nvSpPr>
        <p:spPr/>
        <p:txBody>
          <a:bodyPr/>
          <a:lstStyle/>
          <a:p>
            <a:r>
              <a:rPr lang="en-US" dirty="0"/>
              <a:t>State Space Grids				</a:t>
            </a:r>
            <a:r>
              <a:rPr lang="en-US" sz="2000" dirty="0"/>
              <a:t>(1:00)</a:t>
            </a:r>
          </a:p>
        </p:txBody>
      </p:sp>
      <p:sp>
        <p:nvSpPr>
          <p:cNvPr id="3" name="Text Placeholder 2">
            <a:extLst>
              <a:ext uri="{FF2B5EF4-FFF2-40B4-BE49-F238E27FC236}">
                <a16:creationId xmlns:a16="http://schemas.microsoft.com/office/drawing/2014/main" id="{81B079A7-07A0-A040-917D-A1364E9954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4745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48AE-4DE0-4044-9054-4694D2398E38}"/>
              </a:ext>
            </a:extLst>
          </p:cNvPr>
          <p:cNvSpPr>
            <a:spLocks noGrp="1"/>
          </p:cNvSpPr>
          <p:nvPr>
            <p:ph type="title"/>
          </p:nvPr>
        </p:nvSpPr>
        <p:spPr/>
        <p:txBody>
          <a:bodyPr/>
          <a:lstStyle/>
          <a:p>
            <a:r>
              <a:rPr lang="en-US" dirty="0"/>
              <a:t>State Space Grids (SSG)					</a:t>
            </a:r>
            <a:r>
              <a:rPr lang="en-US" sz="2000" dirty="0"/>
              <a:t>(1:00)</a:t>
            </a:r>
          </a:p>
        </p:txBody>
      </p:sp>
      <p:sp>
        <p:nvSpPr>
          <p:cNvPr id="3" name="Content Placeholder 2">
            <a:extLst>
              <a:ext uri="{FF2B5EF4-FFF2-40B4-BE49-F238E27FC236}">
                <a16:creationId xmlns:a16="http://schemas.microsoft.com/office/drawing/2014/main" id="{54832FFA-8A67-2C40-B275-68CFD83381D6}"/>
              </a:ext>
            </a:extLst>
          </p:cNvPr>
          <p:cNvSpPr>
            <a:spLocks noGrp="1"/>
          </p:cNvSpPr>
          <p:nvPr>
            <p:ph idx="1"/>
          </p:nvPr>
        </p:nvSpPr>
        <p:spPr/>
        <p:txBody>
          <a:bodyPr/>
          <a:lstStyle/>
          <a:p>
            <a:r>
              <a:rPr lang="en-US" dirty="0"/>
              <a:t>Categorical time series data </a:t>
            </a:r>
          </a:p>
          <a:p>
            <a:r>
              <a:rPr lang="en-US" dirty="0"/>
              <a:t>Categories on the axes, not time series</a:t>
            </a:r>
          </a:p>
          <a:p>
            <a:pPr lvl="1"/>
            <a:r>
              <a:rPr lang="en-US" dirty="0"/>
              <a:t>Focus on the categories, not the time</a:t>
            </a:r>
          </a:p>
          <a:p>
            <a:r>
              <a:rPr lang="en-US" dirty="0"/>
              <a:t>Example: NDSMacro1</a:t>
            </a:r>
          </a:p>
          <a:p>
            <a:pPr lvl="1"/>
            <a:r>
              <a:rPr lang="en-US" dirty="0" err="1">
                <a:latin typeface="Consolas" panose="020B0609020204030204" pitchFamily="49" charset="0"/>
                <a:cs typeface="Consolas" panose="020B0609020204030204" pitchFamily="49" charset="0"/>
              </a:rPr>
              <a:t>ssg</a:t>
            </a:r>
            <a:r>
              <a:rPr lang="en-US" dirty="0">
                <a:latin typeface="Consolas" panose="020B0609020204030204" pitchFamily="49" charset="0"/>
                <a:cs typeface="Consolas" panose="020B0609020204030204" pitchFamily="49" charset="0"/>
              </a:rPr>
              <a:t>(pull(</a:t>
            </a:r>
            <a:r>
              <a:rPr lang="en-US" dirty="0" err="1">
                <a:latin typeface="Consolas" panose="020B0609020204030204" pitchFamily="49" charset="0"/>
                <a:cs typeface="Consolas" panose="020B0609020204030204" pitchFamily="49" charset="0"/>
              </a:rPr>
              <a:t>read.csv</a:t>
            </a:r>
            <a:r>
              <a:rPr lang="en-US" dirty="0">
                <a:latin typeface="Consolas" panose="020B0609020204030204" pitchFamily="49" charset="0"/>
                <a:cs typeface="Consolas" panose="020B0609020204030204" pitchFamily="49" charset="0"/>
              </a:rPr>
              <a:t>("https://</a:t>
            </a:r>
            <a:r>
              <a:rPr lang="en-US" dirty="0" err="1">
                <a:latin typeface="Consolas" panose="020B0609020204030204" pitchFamily="49" charset="0"/>
                <a:cs typeface="Consolas" panose="020B0609020204030204" pitchFamily="49" charset="0"/>
              </a:rPr>
              <a:t>bit.ly</a:t>
            </a:r>
            <a:r>
              <a:rPr lang="en-US" dirty="0">
                <a:latin typeface="Consolas" panose="020B0609020204030204" pitchFamily="49" charset="0"/>
                <a:cs typeface="Consolas" panose="020B0609020204030204" pitchFamily="49" charset="0"/>
              </a:rPr>
              <a:t>/NDSMacro1")))</a:t>
            </a:r>
          </a:p>
          <a:p>
            <a:pPr lvl="1"/>
            <a:r>
              <a:rPr lang="en-US" dirty="0" err="1">
                <a:latin typeface="Consolas" panose="020B0609020204030204" pitchFamily="49" charset="0"/>
                <a:cs typeface="Consolas" panose="020B0609020204030204" pitchFamily="49" charset="0"/>
              </a:rPr>
              <a:t>ssg_metrics</a:t>
            </a:r>
            <a:r>
              <a:rPr lang="en-US" dirty="0">
                <a:latin typeface="Consolas" panose="020B0609020204030204" pitchFamily="49" charset="0"/>
                <a:cs typeface="Consolas" panose="020B0609020204030204" pitchFamily="49" charset="0"/>
              </a:rPr>
              <a:t>(pull(</a:t>
            </a:r>
            <a:r>
              <a:rPr lang="en-US" dirty="0" err="1">
                <a:latin typeface="Consolas" panose="020B0609020204030204" pitchFamily="49" charset="0"/>
                <a:cs typeface="Consolas" panose="020B0609020204030204" pitchFamily="49" charset="0"/>
              </a:rPr>
              <a:t>read.csv</a:t>
            </a:r>
            <a:r>
              <a:rPr lang="en-US" dirty="0">
                <a:latin typeface="Consolas" panose="020B0609020204030204" pitchFamily="49" charset="0"/>
                <a:cs typeface="Consolas" panose="020B0609020204030204" pitchFamily="49" charset="0"/>
              </a:rPr>
              <a:t>("https://</a:t>
            </a:r>
            <a:r>
              <a:rPr lang="en-US" dirty="0" err="1">
                <a:latin typeface="Consolas" panose="020B0609020204030204" pitchFamily="49" charset="0"/>
                <a:cs typeface="Consolas" panose="020B0609020204030204" pitchFamily="49" charset="0"/>
              </a:rPr>
              <a:t>bit.ly</a:t>
            </a:r>
            <a:r>
              <a:rPr lang="en-US" dirty="0">
                <a:latin typeface="Consolas" panose="020B0609020204030204" pitchFamily="49" charset="0"/>
                <a:cs typeface="Consolas" panose="020B0609020204030204" pitchFamily="49" charset="0"/>
              </a:rPr>
              <a:t>/NDSMacro1")))</a:t>
            </a:r>
          </a:p>
          <a:p>
            <a:pPr lvl="1"/>
            <a:r>
              <a:rPr lang="en-US" dirty="0"/>
              <a:t>Ugh…choose only some of the values</a:t>
            </a:r>
          </a:p>
        </p:txBody>
      </p:sp>
    </p:spTree>
    <p:extLst>
      <p:ext uri="{BB962C8B-B14F-4D97-AF65-F5344CB8AC3E}">
        <p14:creationId xmlns:p14="http://schemas.microsoft.com/office/powerpoint/2010/main" val="1110433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D7AD0-68F6-4747-9199-82CA70523789}"/>
              </a:ext>
            </a:extLst>
          </p:cNvPr>
          <p:cNvSpPr>
            <a:spLocks noGrp="1"/>
          </p:cNvSpPr>
          <p:nvPr>
            <p:ph type="title"/>
          </p:nvPr>
        </p:nvSpPr>
        <p:spPr/>
        <p:txBody>
          <a:bodyPr/>
          <a:lstStyle/>
          <a:p>
            <a:r>
              <a:rPr lang="en-US" dirty="0"/>
              <a:t>CYO SSG									</a:t>
            </a:r>
            <a:r>
              <a:rPr lang="en-US" sz="2000" dirty="0"/>
              <a:t>(1:15)</a:t>
            </a:r>
          </a:p>
        </p:txBody>
      </p:sp>
      <p:sp>
        <p:nvSpPr>
          <p:cNvPr id="3" name="Content Placeholder 2">
            <a:extLst>
              <a:ext uri="{FF2B5EF4-FFF2-40B4-BE49-F238E27FC236}">
                <a16:creationId xmlns:a16="http://schemas.microsoft.com/office/drawing/2014/main" id="{B789F720-0FEF-B44D-8431-E6E40E0D85C2}"/>
              </a:ext>
            </a:extLst>
          </p:cNvPr>
          <p:cNvSpPr>
            <a:spLocks noGrp="1"/>
          </p:cNvSpPr>
          <p:nvPr>
            <p:ph idx="1"/>
          </p:nvPr>
        </p:nvSpPr>
        <p:spPr/>
        <p:txBody>
          <a:bodyPr/>
          <a:lstStyle/>
          <a:p>
            <a:r>
              <a:rPr lang="en-US" dirty="0"/>
              <a:t>Use these data or your own</a:t>
            </a:r>
          </a:p>
          <a:p>
            <a:pPr lvl="1"/>
            <a:r>
              <a:rPr lang="en-US" dirty="0"/>
              <a:t>NDSMacro2</a:t>
            </a:r>
          </a:p>
          <a:p>
            <a:pPr lvl="1"/>
            <a:r>
              <a:rPr lang="en-US" dirty="0"/>
              <a:t>NDSTeacher1 (from </a:t>
            </a:r>
            <a:r>
              <a:rPr lang="en-US" dirty="0" err="1"/>
              <a:t>Heleen</a:t>
            </a:r>
            <a:r>
              <a:rPr lang="en-US" dirty="0"/>
              <a:t> </a:t>
            </a:r>
            <a:r>
              <a:rPr lang="en-US" dirty="0" err="1"/>
              <a:t>Pennings</a:t>
            </a:r>
            <a:r>
              <a:rPr lang="en-US" dirty="0"/>
              <a:t>)</a:t>
            </a:r>
          </a:p>
          <a:p>
            <a:pPr lvl="1"/>
            <a:r>
              <a:rPr lang="en-US" dirty="0"/>
              <a:t>NDSTeacher2 (from </a:t>
            </a:r>
            <a:r>
              <a:rPr lang="en-US" dirty="0" err="1"/>
              <a:t>Heleen</a:t>
            </a:r>
            <a:r>
              <a:rPr lang="en-US" dirty="0"/>
              <a:t> </a:t>
            </a:r>
            <a:r>
              <a:rPr lang="en-US" dirty="0" err="1"/>
              <a:t>Pennings</a:t>
            </a:r>
            <a:r>
              <a:rPr lang="en-US" dirty="0"/>
              <a:t>)</a:t>
            </a:r>
          </a:p>
          <a:p>
            <a:r>
              <a:rPr lang="en-US" dirty="0"/>
              <a:t>Discussion</a:t>
            </a:r>
          </a:p>
          <a:p>
            <a:pPr lvl="1"/>
            <a:r>
              <a:rPr lang="en-US" dirty="0"/>
              <a:t>Compare NDSMacro2 to NDSMacro1</a:t>
            </a:r>
          </a:p>
          <a:p>
            <a:pPr lvl="1"/>
            <a:r>
              <a:rPr lang="en-US" dirty="0"/>
              <a:t>Compare NDSTeacher1 to NDSTeacher2</a:t>
            </a:r>
          </a:p>
          <a:p>
            <a:pPr lvl="1"/>
            <a:endParaRPr lang="en-US" dirty="0"/>
          </a:p>
          <a:p>
            <a:pPr lvl="1"/>
            <a:r>
              <a:rPr lang="en-US" dirty="0"/>
              <a:t>Compare SSG results to RQA results</a:t>
            </a:r>
          </a:p>
          <a:p>
            <a:endParaRPr lang="en-US" dirty="0"/>
          </a:p>
        </p:txBody>
      </p:sp>
    </p:spTree>
    <p:extLst>
      <p:ext uri="{BB962C8B-B14F-4D97-AF65-F5344CB8AC3E}">
        <p14:creationId xmlns:p14="http://schemas.microsoft.com/office/powerpoint/2010/main" val="2192435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3EC9-1580-4281-7232-91772F8C442D}"/>
              </a:ext>
            </a:extLst>
          </p:cNvPr>
          <p:cNvSpPr>
            <a:spLocks noGrp="1"/>
          </p:cNvSpPr>
          <p:nvPr>
            <p:ph type="title"/>
          </p:nvPr>
        </p:nvSpPr>
        <p:spPr/>
        <p:txBody>
          <a:bodyPr>
            <a:normAutofit/>
          </a:bodyPr>
          <a:lstStyle/>
          <a:p>
            <a:r>
              <a:rPr lang="en-US" dirty="0"/>
              <a:t>Complex Systems Research Design		</a:t>
            </a:r>
            <a:r>
              <a:rPr lang="en-US" sz="2000" dirty="0"/>
              <a:t>(1:45)</a:t>
            </a:r>
          </a:p>
        </p:txBody>
      </p:sp>
      <p:sp>
        <p:nvSpPr>
          <p:cNvPr id="3" name="Content Placeholder 2">
            <a:extLst>
              <a:ext uri="{FF2B5EF4-FFF2-40B4-BE49-F238E27FC236}">
                <a16:creationId xmlns:a16="http://schemas.microsoft.com/office/drawing/2014/main" id="{9416DCF8-D5E1-C839-1CF9-C26C0878EA24}"/>
              </a:ext>
            </a:extLst>
          </p:cNvPr>
          <p:cNvSpPr>
            <a:spLocks noGrp="1"/>
          </p:cNvSpPr>
          <p:nvPr>
            <p:ph idx="1"/>
          </p:nvPr>
        </p:nvSpPr>
        <p:spPr>
          <a:xfrm>
            <a:off x="838200" y="1651058"/>
            <a:ext cx="10515600" cy="4928646"/>
          </a:xfrm>
        </p:spPr>
        <p:txBody>
          <a:bodyPr>
            <a:normAutofit/>
          </a:bodyPr>
          <a:lstStyle/>
          <a:p>
            <a:r>
              <a:rPr lang="en-US" dirty="0"/>
              <a:t>From our explorations so far, what do we learn about research design?</a:t>
            </a:r>
          </a:p>
          <a:p>
            <a:pPr lvl="1"/>
            <a:r>
              <a:rPr lang="en-US" dirty="0"/>
              <a:t>We’ll look at theorizing tomorrow &amp; Friday</a:t>
            </a:r>
          </a:p>
          <a:p>
            <a:r>
              <a:rPr lang="en-US" dirty="0"/>
              <a:t>History – patterns – dynamics</a:t>
            </a:r>
          </a:p>
          <a:p>
            <a:pPr lvl="1"/>
            <a:r>
              <a:rPr lang="en-US" dirty="0"/>
              <a:t>What happened to the linear paradigm?</a:t>
            </a:r>
          </a:p>
          <a:p>
            <a:pPr lvl="1"/>
            <a:r>
              <a:rPr lang="en-US" dirty="0"/>
              <a:t>Manifolds and trajectories</a:t>
            </a:r>
          </a:p>
          <a:p>
            <a:pPr lvl="2"/>
            <a:r>
              <a:rPr lang="en-US" dirty="0"/>
              <a:t>Idiographic vs. nomothetic (</a:t>
            </a:r>
            <a:r>
              <a:rPr lang="en-US" dirty="0" err="1"/>
              <a:t>Molenaar</a:t>
            </a:r>
            <a:r>
              <a:rPr lang="en-US" dirty="0"/>
              <a:t>, 2004)</a:t>
            </a:r>
          </a:p>
          <a:p>
            <a:r>
              <a:rPr lang="en-US" dirty="0"/>
              <a:t>Far from equilibrium</a:t>
            </a:r>
          </a:p>
          <a:p>
            <a:r>
              <a:rPr lang="en-US" b="1" dirty="0"/>
              <a:t>Density of data, not powerful </a:t>
            </a:r>
            <a:r>
              <a:rPr lang="en-US" b="1" i="1" dirty="0"/>
              <a:t>n</a:t>
            </a:r>
          </a:p>
        </p:txBody>
      </p:sp>
    </p:spTree>
    <p:extLst>
      <p:ext uri="{BB962C8B-B14F-4D97-AF65-F5344CB8AC3E}">
        <p14:creationId xmlns:p14="http://schemas.microsoft.com/office/powerpoint/2010/main" val="54019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3EC9-1580-4281-7232-91772F8C442D}"/>
              </a:ext>
            </a:extLst>
          </p:cNvPr>
          <p:cNvSpPr>
            <a:spLocks noGrp="1"/>
          </p:cNvSpPr>
          <p:nvPr>
            <p:ph type="title"/>
          </p:nvPr>
        </p:nvSpPr>
        <p:spPr/>
        <p:txBody>
          <a:bodyPr>
            <a:normAutofit/>
          </a:bodyPr>
          <a:lstStyle/>
          <a:p>
            <a:r>
              <a:rPr lang="en-US" dirty="0"/>
              <a:t>Research Design							</a:t>
            </a:r>
            <a:r>
              <a:rPr lang="en-US" sz="2000" dirty="0"/>
              <a:t>(2:00)</a:t>
            </a:r>
          </a:p>
        </p:txBody>
      </p:sp>
      <p:sp>
        <p:nvSpPr>
          <p:cNvPr id="3" name="Content Placeholder 2">
            <a:extLst>
              <a:ext uri="{FF2B5EF4-FFF2-40B4-BE49-F238E27FC236}">
                <a16:creationId xmlns:a16="http://schemas.microsoft.com/office/drawing/2014/main" id="{9416DCF8-D5E1-C839-1CF9-C26C0878EA24}"/>
              </a:ext>
            </a:extLst>
          </p:cNvPr>
          <p:cNvSpPr>
            <a:spLocks noGrp="1"/>
          </p:cNvSpPr>
          <p:nvPr>
            <p:ph idx="1"/>
          </p:nvPr>
        </p:nvSpPr>
        <p:spPr/>
        <p:txBody>
          <a:bodyPr>
            <a:normAutofit/>
          </a:bodyPr>
          <a:lstStyle/>
          <a:p>
            <a:r>
              <a:rPr lang="en-US" dirty="0"/>
              <a:t>Denser data rather than larger samples</a:t>
            </a:r>
          </a:p>
          <a:p>
            <a:pPr lvl="1"/>
            <a:r>
              <a:rPr lang="en-US" dirty="0"/>
              <a:t>Weave together trajectories to make a “manifold” (arbitrary shape)</a:t>
            </a:r>
          </a:p>
          <a:p>
            <a:r>
              <a:rPr lang="en-US" dirty="0"/>
              <a:t>What about samples and randomization?</a:t>
            </a:r>
          </a:p>
          <a:p>
            <a:pPr lvl="1"/>
            <a:r>
              <a:rPr lang="en-US" dirty="0"/>
              <a:t>Answer: We don’t care!</a:t>
            </a:r>
          </a:p>
          <a:p>
            <a:pPr lvl="1"/>
            <a:r>
              <a:rPr lang="en-US" dirty="0"/>
              <a:t>Different research subjects have different trajectories but the same dynamics, which are due to “traveling” on the same manifold</a:t>
            </a:r>
          </a:p>
          <a:p>
            <a:pPr lvl="1"/>
            <a:r>
              <a:rPr lang="en-US" dirty="0"/>
              <a:t>Lose ability to compare groups</a:t>
            </a:r>
          </a:p>
          <a:p>
            <a:pPr lvl="2"/>
            <a:r>
              <a:rPr lang="en-US" dirty="0"/>
              <a:t>Ah…the RCT thing is still needed for comparing!</a:t>
            </a:r>
          </a:p>
          <a:p>
            <a:pPr lvl="2"/>
            <a:r>
              <a:rPr lang="en-US" dirty="0"/>
              <a:t>See Royall (1997)</a:t>
            </a:r>
          </a:p>
          <a:p>
            <a:endParaRPr lang="en-US" dirty="0"/>
          </a:p>
        </p:txBody>
      </p:sp>
    </p:spTree>
    <p:extLst>
      <p:ext uri="{BB962C8B-B14F-4D97-AF65-F5344CB8AC3E}">
        <p14:creationId xmlns:p14="http://schemas.microsoft.com/office/powerpoint/2010/main" val="335735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7451</TotalTime>
  <Words>1959</Words>
  <Application>Microsoft Office PowerPoint</Application>
  <PresentationFormat>Widescreen</PresentationFormat>
  <Paragraphs>229</Paragraphs>
  <Slides>30</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Consolas</vt:lpstr>
      <vt:lpstr>HelveticaNeueLT Std Thin</vt:lpstr>
      <vt:lpstr>Office Theme</vt:lpstr>
      <vt:lpstr>Nonlinear Dynamical Systems Workshop</vt:lpstr>
      <vt:lpstr>Overview         (1:30)</vt:lpstr>
      <vt:lpstr>Complex Systems Research Design  (if time)</vt:lpstr>
      <vt:lpstr>Research Design       (if time)</vt:lpstr>
      <vt:lpstr>State Space Grids    (1:00)</vt:lpstr>
      <vt:lpstr>State Space Grids (SSG)     (1:00)</vt:lpstr>
      <vt:lpstr>CYO SSG         (1:15)</vt:lpstr>
      <vt:lpstr>Complex Systems Research Design  (1:45)</vt:lpstr>
      <vt:lpstr>Research Design       (2:00)</vt:lpstr>
      <vt:lpstr>Hysteresis         (2:15)</vt:lpstr>
      <vt:lpstr>Catastrophes        (2:25)</vt:lpstr>
      <vt:lpstr>Catastrophe Flags    (2:35)</vt:lpstr>
      <vt:lpstr>Recognizing Catastrophes in Data  (2:35)</vt:lpstr>
      <vt:lpstr>Practical Flags        (2:40)</vt:lpstr>
      <vt:lpstr>Dents      </vt:lpstr>
      <vt:lpstr>Dents…or tendrils</vt:lpstr>
      <vt:lpstr>Holes</vt:lpstr>
      <vt:lpstr>Notches</vt:lpstr>
      <vt:lpstr>Example Flag Search      (2:50)</vt:lpstr>
      <vt:lpstr>CYO          (3:00)</vt:lpstr>
      <vt:lpstr>Elementary Catastrophes (2:45)</vt:lpstr>
      <vt:lpstr>Catastrophe Theory      (2:45)</vt:lpstr>
      <vt:lpstr>Elementary Catastrophes     (2:50)</vt:lpstr>
      <vt:lpstr>Fight or Flight: An archetype    (2:55)</vt:lpstr>
      <vt:lpstr>Cusp Catastrophe: A Closer Look  (3:30)</vt:lpstr>
      <vt:lpstr>Modeling with Catastrophes    (3:40)</vt:lpstr>
      <vt:lpstr>Cusp Example        (3:45)</vt:lpstr>
      <vt:lpstr>Cusp Example: Cod population   (if time)</vt:lpstr>
      <vt:lpstr>Wrapping Up        (3:55)</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Taylor</dc:creator>
  <cp:lastModifiedBy>Bernard Ricca</cp:lastModifiedBy>
  <cp:revision>65</cp:revision>
  <dcterms:created xsi:type="dcterms:W3CDTF">2021-02-17T16:30:38Z</dcterms:created>
  <dcterms:modified xsi:type="dcterms:W3CDTF">2022-05-18T22:24:23Z</dcterms:modified>
</cp:coreProperties>
</file>